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4109" r:id="rId2"/>
    <p:sldMasterId id="2147483653" r:id="rId3"/>
    <p:sldMasterId id="2147483655" r:id="rId4"/>
    <p:sldMasterId id="2147483657" r:id="rId5"/>
    <p:sldMasterId id="2147483658" r:id="rId6"/>
  </p:sldMasterIdLst>
  <p:notesMasterIdLst>
    <p:notesMasterId r:id="rId14"/>
  </p:notesMasterIdLst>
  <p:handoutMasterIdLst>
    <p:handoutMasterId r:id="rId15"/>
  </p:handoutMasterIdLst>
  <p:sldIdLst>
    <p:sldId id="2573" r:id="rId7"/>
    <p:sldId id="2506" r:id="rId8"/>
    <p:sldId id="2507" r:id="rId9"/>
    <p:sldId id="2508" r:id="rId10"/>
    <p:sldId id="2547" r:id="rId11"/>
    <p:sldId id="2548" r:id="rId12"/>
    <p:sldId id="2549" r:id="rId13"/>
  </p:sldIdLst>
  <p:sldSz cx="9906000" cy="73152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28">
          <p15:clr>
            <a:srgbClr val="A4A3A4"/>
          </p15:clr>
        </p15:guide>
        <p15:guide id="2" pos="6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6A6A6"/>
    <a:srgbClr val="FFFFFF"/>
    <a:srgbClr val="000000"/>
    <a:srgbClr val="FFFF66"/>
    <a:srgbClr val="F8F8F8"/>
    <a:srgbClr val="0D181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400" autoAdjust="0"/>
  </p:normalViewPr>
  <p:slideViewPr>
    <p:cSldViewPr snapToObjects="1" showGuides="1">
      <p:cViewPr>
        <p:scale>
          <a:sx n="87" d="100"/>
          <a:sy n="87" d="100"/>
        </p:scale>
        <p:origin x="-1032" y="-19"/>
      </p:cViewPr>
      <p:guideLst>
        <p:guide orient="horz" pos="4028"/>
        <p:guide pos="6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3FB70C02-5DF4-45D1-9F99-FC62E91E68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2" tIns="45371" rIns="90742" bIns="45371" numCol="1" anchor="t" anchorCtr="0" compatLnSpc="1">
            <a:prstTxWarp prst="textNoShape">
              <a:avLst/>
            </a:prstTxWarp>
          </a:bodyPr>
          <a:lstStyle>
            <a:lvl1pPr defTabSz="90805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7E311C7A-4D44-441A-9933-7D126C3C4A5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2" tIns="45371" rIns="90742" bIns="45371" numCol="1" anchor="t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xmlns="" id="{CDE8F534-33EA-4F76-BDA8-E7F5A8CA940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2" tIns="45371" rIns="90742" bIns="45371" numCol="1" anchor="b" anchorCtr="0" compatLnSpc="1">
            <a:prstTxWarp prst="textNoShape">
              <a:avLst/>
            </a:prstTxWarp>
          </a:bodyPr>
          <a:lstStyle>
            <a:lvl1pPr defTabSz="90805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xmlns="" id="{580EFE6C-59A4-45EC-9486-8A3AC8F62B1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2" tIns="45371" rIns="90742" bIns="45371" numCol="1" anchor="b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7A6848F-E998-4050-B4E5-1BA44FC88CA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60482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5B9012A9-ECA6-4DC0-80E3-F00118313F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2" tIns="45371" rIns="90742" bIns="45371" numCol="1" anchor="t" anchorCtr="0" compatLnSpc="1">
            <a:prstTxWarp prst="textNoShape">
              <a:avLst/>
            </a:prstTxWarp>
          </a:bodyPr>
          <a:lstStyle>
            <a:lvl1pPr defTabSz="90805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79F7ACCF-A25B-46B6-8CA1-3B01FC719B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2" tIns="45371" rIns="90742" bIns="45371" numCol="1" anchor="t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xmlns="" id="{DA92E0FA-4E3B-48B0-9A75-243A5B4A5B8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85800"/>
            <a:ext cx="4645025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xmlns="" id="{DD2EA106-F817-4093-BF84-C35DE897D28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2" tIns="45371" rIns="90742" bIns="453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xmlns="" id="{7AF9FE47-8D9D-45F6-93DA-A99D3BEEBC2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2" tIns="45371" rIns="90742" bIns="45371" numCol="1" anchor="b" anchorCtr="0" compatLnSpc="1">
            <a:prstTxWarp prst="textNoShape">
              <a:avLst/>
            </a:prstTxWarp>
          </a:bodyPr>
          <a:lstStyle>
            <a:lvl1pPr defTabSz="90805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xmlns="" id="{2911114C-6BE9-47BA-9D9F-7F59B3E5E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2" tIns="45371" rIns="90742" bIns="45371" numCol="1" anchor="b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EC7FF40-C35D-4828-942A-B2AC3A6597C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62257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93555A04-4AC3-4BEF-AD78-9AB0C93B9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740525"/>
            <a:ext cx="9286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xmlns="" id="{7931E268-1C85-4CCF-9CBE-2982550CCB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394450"/>
          <a:ext cx="990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5" name="Image" r:id="rId4" imgW="12698413" imgH="406063" progId="Photoshop.Image.8">
                  <p:embed/>
                </p:oleObj>
              </mc:Choice>
              <mc:Fallback>
                <p:oleObj name="Image" r:id="rId4" imgW="12698413" imgH="406063" progId="Photoshop.Image.8">
                  <p:embed/>
                  <p:pic>
                    <p:nvPicPr>
                      <p:cNvPr id="6147" name="Object 9">
                        <a:extLst>
                          <a:ext uri="{FF2B5EF4-FFF2-40B4-BE49-F238E27FC236}">
                            <a16:creationId xmlns:a16="http://schemas.microsoft.com/office/drawing/2014/main" xmlns="" id="{FF68D34B-535F-40C5-9FB7-1BDFD7D928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6394450"/>
                        <a:ext cx="990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1" descr="ST_ASSOC_FRE_CMYK">
            <a:extLst>
              <a:ext uri="{FF2B5EF4-FFF2-40B4-BE49-F238E27FC236}">
                <a16:creationId xmlns:a16="http://schemas.microsoft.com/office/drawing/2014/main" xmlns="" id="{8CFBE444-6CB5-4A41-9013-1CE6161B6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6737350"/>
            <a:ext cx="224948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6A7B0514-9DEC-42A6-8B5D-3DE2B0CF51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386388"/>
            <a:ext cx="9906000" cy="1928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44258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D781357A-A45A-4099-8214-C885499F2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740525"/>
            <a:ext cx="9286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xmlns="" id="{A387E3D4-37FE-4570-AC36-2E5588CDAC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394450"/>
          <a:ext cx="990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3" name="Image" r:id="rId4" imgW="12698413" imgH="406063" progId="Photoshop.Image.8">
                  <p:embed/>
                </p:oleObj>
              </mc:Choice>
              <mc:Fallback>
                <p:oleObj name="Image" r:id="rId4" imgW="12698413" imgH="406063" progId="Photoshop.Image.8">
                  <p:embed/>
                  <p:pic>
                    <p:nvPicPr>
                      <p:cNvPr id="13315" name="Object 9">
                        <a:extLst>
                          <a:ext uri="{FF2B5EF4-FFF2-40B4-BE49-F238E27FC236}">
                            <a16:creationId xmlns:a16="http://schemas.microsoft.com/office/drawing/2014/main" xmlns="" id="{5FF1ABF6-E39E-427A-B981-EA3143EB8E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6394450"/>
                        <a:ext cx="990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1" descr="ST_ASSOC_FRE_CMYK">
            <a:extLst>
              <a:ext uri="{FF2B5EF4-FFF2-40B4-BE49-F238E27FC236}">
                <a16:creationId xmlns:a16="http://schemas.microsoft.com/office/drawing/2014/main" xmlns="" id="{1A6C0C91-CE21-4E3C-AC28-1A6AAC0E3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6737350"/>
            <a:ext cx="224948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064D1DCD-4891-4FE4-880D-AD4D347A46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386388"/>
            <a:ext cx="9906000" cy="1928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78119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25AC311C-A83C-45F9-9A25-85AD54CB6C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30993-B48E-472A-8312-40F9F8C5659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9654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F1D64813-895E-4AFD-B738-59D7C97A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740525"/>
            <a:ext cx="9286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xmlns="" id="{2656F24B-4F9D-491B-A051-170F0A63C0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394450"/>
          <a:ext cx="990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5" name="Image" r:id="rId4" imgW="12698413" imgH="406063" progId="Photoshop.Image.8">
                  <p:embed/>
                </p:oleObj>
              </mc:Choice>
              <mc:Fallback>
                <p:oleObj name="Image" r:id="rId4" imgW="12698413" imgH="406063" progId="Photoshop.Image.8">
                  <p:embed/>
                  <p:pic>
                    <p:nvPicPr>
                      <p:cNvPr id="18435" name="Object 9">
                        <a:extLst>
                          <a:ext uri="{FF2B5EF4-FFF2-40B4-BE49-F238E27FC236}">
                            <a16:creationId xmlns:a16="http://schemas.microsoft.com/office/drawing/2014/main" xmlns="" id="{F55672B3-68CC-4F72-98C6-B93BC074D1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6394450"/>
                        <a:ext cx="990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1" descr="ST_ASSOC_FRE_CMYK">
            <a:extLst>
              <a:ext uri="{FF2B5EF4-FFF2-40B4-BE49-F238E27FC236}">
                <a16:creationId xmlns:a16="http://schemas.microsoft.com/office/drawing/2014/main" xmlns="" id="{F7A68F49-545B-41E7-B084-A14FE007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6737350"/>
            <a:ext cx="224948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E62EC5DA-6C53-42FA-B7DA-3215D810019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386388"/>
            <a:ext cx="9906000" cy="1928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687823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271713"/>
            <a:ext cx="8420100" cy="1568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144963"/>
            <a:ext cx="6934200" cy="1870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B9B3F7-3122-419F-BEC8-8D20CA18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780213"/>
            <a:ext cx="23114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D3D7C6C-A384-412B-A6EB-778625CA1939}" type="datetimeFigureOut">
              <a:rPr lang="fr-FR"/>
              <a:pPr>
                <a:defRPr/>
              </a:pPr>
              <a:t>23/06/2018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5E2ABF-B0E8-45D1-93EB-557E8285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780213"/>
            <a:ext cx="31369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ADB917-43CF-4D2D-9C78-D259F28A8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780213"/>
            <a:ext cx="231140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938B5F-3E51-4819-9245-AC352B64E53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32962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3688"/>
            <a:ext cx="891540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06563"/>
            <a:ext cx="8915400" cy="4827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827CC5-1F03-402A-B029-1379E0FA0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780213"/>
            <a:ext cx="23114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953394D-FAB8-4315-9074-2EFD18EABB2B}" type="datetimeFigureOut">
              <a:rPr lang="fr-FR"/>
              <a:pPr>
                <a:defRPr/>
              </a:pPr>
              <a:t>23/06/2018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1F7BD2-0BAE-4472-9439-292E438A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780213"/>
            <a:ext cx="31369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537119-2E9A-4EDA-B009-9FAEFA2C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780213"/>
            <a:ext cx="231140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190099-4569-46EB-A2CB-192C4DB0608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5869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700588"/>
            <a:ext cx="8420100" cy="14525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3100388"/>
            <a:ext cx="8420100" cy="1600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1433E8-6D9E-4877-91D5-B5BB4BBA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780213"/>
            <a:ext cx="23114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5D6D432-D499-4E2B-9DD2-5699C359C844}" type="datetimeFigureOut">
              <a:rPr lang="fr-FR"/>
              <a:pPr>
                <a:defRPr/>
              </a:pPr>
              <a:t>23/06/2018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96353F-03F4-49BF-9853-C26422E1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780213"/>
            <a:ext cx="31369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3272C7-B117-4942-84EE-023D23E1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780213"/>
            <a:ext cx="231140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83482C-C6D9-42AC-9F35-48861551707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8456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3688"/>
            <a:ext cx="891540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706563"/>
            <a:ext cx="4381500" cy="48275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06563"/>
            <a:ext cx="4381500" cy="48275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A57EADC-1084-414A-AFA2-76EB67CB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780213"/>
            <a:ext cx="23114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6B56256-0FA9-4615-B464-790CBC785189}" type="datetimeFigureOut">
              <a:rPr lang="fr-FR"/>
              <a:pPr>
                <a:defRPr/>
              </a:pPr>
              <a:t>23/06/2018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890C678-4BE7-4271-90D9-666271C5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780213"/>
            <a:ext cx="31369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F1E94BC-A61A-42FC-B9F5-F49451F3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780213"/>
            <a:ext cx="231140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DB7DC7E-4598-40E6-A055-A7DBBC14924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22699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3688"/>
            <a:ext cx="891540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36713"/>
            <a:ext cx="4376738" cy="6826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319338"/>
            <a:ext cx="4376738" cy="42148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636713"/>
            <a:ext cx="4378325" cy="6826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319338"/>
            <a:ext cx="4378325" cy="42148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7A4C9B38-2948-4D3B-BD5A-C1679724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780213"/>
            <a:ext cx="23114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9970905-0A8C-45F1-A639-404E9288C109}" type="datetimeFigureOut">
              <a:rPr lang="fr-FR"/>
              <a:pPr>
                <a:defRPr/>
              </a:pPr>
              <a:t>23/06/2018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7C07E0C-02A8-47CB-BFC1-B1C33993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780213"/>
            <a:ext cx="31369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0704BCB-00BB-4E3E-BBE8-3D7FDE35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780213"/>
            <a:ext cx="231140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69B992-12D3-4FF1-94DC-753387A5884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0578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3688"/>
            <a:ext cx="891540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DA02443-82F0-4772-B238-6D23FED7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780213"/>
            <a:ext cx="23114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7FDEBEF-249B-46F5-9394-7F6F1C66461E}" type="datetimeFigureOut">
              <a:rPr lang="fr-FR"/>
              <a:pPr>
                <a:defRPr/>
              </a:pPr>
              <a:t>23/06/2018</a:t>
            </a:fld>
            <a:endParaRPr 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9CE43DD-B153-483D-92D3-B71BFCEB5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780213"/>
            <a:ext cx="31369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828F12A-DC27-4A40-BC75-7CD7DBC3E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780213"/>
            <a:ext cx="231140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1ABBA18-6994-4EED-8225-B7DEA9CFAC8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0450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946D52FC-E03F-4C7C-A6B2-9EA5A11DEE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780213"/>
            <a:ext cx="23114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AF48A3F-0646-48B5-98E0-A3F0F44DAAA3}" type="datetimeFigureOut">
              <a:rPr lang="fr-FR"/>
              <a:pPr>
                <a:defRPr/>
              </a:pPr>
              <a:t>23/06/2018</a:t>
            </a:fld>
            <a:endParaRPr 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9C70883-597C-453C-8A7F-50672FD1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780213"/>
            <a:ext cx="31369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E99DA69-D290-41C8-9F60-666F7380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780213"/>
            <a:ext cx="231140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DEF09C1-3400-48C5-8DCA-14E224AB1BE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000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B6B580C5-4FC2-44AF-AADA-E809E21FD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740525"/>
            <a:ext cx="9286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xmlns="" id="{9A4424D9-E66B-4671-9174-0DFC29D8C8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394450"/>
          <a:ext cx="990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9" name="Image" r:id="rId4" imgW="12698413" imgH="406063" progId="Photoshop.Image.8">
                  <p:embed/>
                </p:oleObj>
              </mc:Choice>
              <mc:Fallback>
                <p:oleObj name="Image" r:id="rId4" imgW="12698413" imgH="406063" progId="Photoshop.Image.8">
                  <p:embed/>
                  <p:pic>
                    <p:nvPicPr>
                      <p:cNvPr id="7171" name="Object 9">
                        <a:extLst>
                          <a:ext uri="{FF2B5EF4-FFF2-40B4-BE49-F238E27FC236}">
                            <a16:creationId xmlns:a16="http://schemas.microsoft.com/office/drawing/2014/main" xmlns="" id="{19461262-7662-446C-B927-2EACEBBF7B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6394450"/>
                        <a:ext cx="990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1" descr="ST_ASSOC_FRE_CMYK">
            <a:extLst>
              <a:ext uri="{FF2B5EF4-FFF2-40B4-BE49-F238E27FC236}">
                <a16:creationId xmlns:a16="http://schemas.microsoft.com/office/drawing/2014/main" xmlns="" id="{F54D0FB3-235A-46A5-8CA6-AC605297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6737350"/>
            <a:ext cx="224948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2C3F2758-0B8B-4931-ACA9-A99C8C62CA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386388"/>
            <a:ext cx="9906000" cy="1928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598820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0513"/>
            <a:ext cx="3259138" cy="12398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90513"/>
            <a:ext cx="5537200" cy="62436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530350"/>
            <a:ext cx="3259138" cy="500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04BADB6-7225-4164-808E-827436AB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780213"/>
            <a:ext cx="23114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28DDF57-8D60-4A54-97B2-BF7EFB5A6F2E}" type="datetimeFigureOut">
              <a:rPr lang="fr-FR"/>
              <a:pPr>
                <a:defRPr/>
              </a:pPr>
              <a:t>23/06/2018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1398865-76AF-4289-A565-4F8EEA45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780213"/>
            <a:ext cx="31369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5904878-245E-46EF-B061-9B8DFCE9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780213"/>
            <a:ext cx="231140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91512C-F7F6-422F-BAB3-45475458B2C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5176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5121275"/>
            <a:ext cx="5943600" cy="6032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54050"/>
            <a:ext cx="5943600" cy="43894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724525"/>
            <a:ext cx="5943600" cy="858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BA170EE-551A-4B8E-8173-9B50A945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780213"/>
            <a:ext cx="23114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9162132-5F48-45BD-8C62-4CDFBB277589}" type="datetimeFigureOut">
              <a:rPr lang="fr-FR"/>
              <a:pPr>
                <a:defRPr/>
              </a:pPr>
              <a:t>23/06/2018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72F4FA9-5A03-448A-B967-4BABDEBF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780213"/>
            <a:ext cx="31369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37AD345-8077-44B9-A608-F90F1967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780213"/>
            <a:ext cx="231140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49F8F6-8C58-4C6D-8A8A-D82C542BC97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3738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3688"/>
            <a:ext cx="891540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706563"/>
            <a:ext cx="8915400" cy="4827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79F10D-EC71-4178-ADC4-EF5CA89C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780213"/>
            <a:ext cx="23114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7A5391E-9554-4921-B187-F295BD49C59E}" type="datetimeFigureOut">
              <a:rPr lang="fr-FR"/>
              <a:pPr>
                <a:defRPr/>
              </a:pPr>
              <a:t>23/06/2018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2DFCD8-3856-45B9-8379-5262FAE9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780213"/>
            <a:ext cx="31369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E7B4C9-5093-4C93-BFEA-372835F5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780213"/>
            <a:ext cx="231140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86011D-09FD-44CB-82FA-EDCCB651E20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4226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93688"/>
            <a:ext cx="2228850" cy="62404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93688"/>
            <a:ext cx="6534150" cy="62404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4A351F-46C7-4D01-8DA8-F1D6C9BDCE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780213"/>
            <a:ext cx="23114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DEB9CA5-C8C5-4116-BB56-120891C83199}" type="datetimeFigureOut">
              <a:rPr lang="fr-FR"/>
              <a:pPr>
                <a:defRPr/>
              </a:pPr>
              <a:t>23/06/2018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F68EEC-630C-42EC-BD9A-9CD299D20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780213"/>
            <a:ext cx="3136900" cy="3889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68E954-45E7-429C-AC16-C3AE6EA3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780213"/>
            <a:ext cx="2311400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9CE9638-2F71-4F78-8B58-A1A64DADE04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90466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271713"/>
            <a:ext cx="8420100" cy="1568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144963"/>
            <a:ext cx="6934200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66271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5381625"/>
            <a:ext cx="6943725" cy="3921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773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700588"/>
            <a:ext cx="8420100" cy="14525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3100388"/>
            <a:ext cx="8420100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58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5381625"/>
            <a:ext cx="6943725" cy="3921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488" y="5830888"/>
            <a:ext cx="3386137" cy="27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5830888"/>
            <a:ext cx="3386138" cy="27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9027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3688"/>
            <a:ext cx="891540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36713"/>
            <a:ext cx="437673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319338"/>
            <a:ext cx="437673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636713"/>
            <a:ext cx="437832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319338"/>
            <a:ext cx="437832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495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5381625"/>
            <a:ext cx="6943725" cy="3921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43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F535D46B-71E5-4913-84A4-9FBB0F55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740525"/>
            <a:ext cx="9286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xmlns="" id="{A3F1F108-D393-4D23-9719-587B36B4F2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394450"/>
          <a:ext cx="990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3" name="Image" r:id="rId4" imgW="12698413" imgH="406063" progId="Photoshop.Image.8">
                  <p:embed/>
                </p:oleObj>
              </mc:Choice>
              <mc:Fallback>
                <p:oleObj name="Image" r:id="rId4" imgW="12698413" imgH="406063" progId="Photoshop.Image.8">
                  <p:embed/>
                  <p:pic>
                    <p:nvPicPr>
                      <p:cNvPr id="8195" name="Object 9">
                        <a:extLst>
                          <a:ext uri="{FF2B5EF4-FFF2-40B4-BE49-F238E27FC236}">
                            <a16:creationId xmlns:a16="http://schemas.microsoft.com/office/drawing/2014/main" xmlns="" id="{2E110403-05CC-47D2-B46C-1C70D1E1D2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6394450"/>
                        <a:ext cx="990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1" descr="ST_ASSOC_FRE_CMYK">
            <a:extLst>
              <a:ext uri="{FF2B5EF4-FFF2-40B4-BE49-F238E27FC236}">
                <a16:creationId xmlns:a16="http://schemas.microsoft.com/office/drawing/2014/main" xmlns="" id="{BE71B9C8-E53F-4E5B-BE6A-F19E71A2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6737350"/>
            <a:ext cx="224948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599328D7-3920-404A-AFE5-63D203D9A1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386388"/>
            <a:ext cx="9906000" cy="1928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134496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661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0513"/>
            <a:ext cx="3259138" cy="1239837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90513"/>
            <a:ext cx="5537200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530350"/>
            <a:ext cx="3259138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829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5121275"/>
            <a:ext cx="5943600" cy="6032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54050"/>
            <a:ext cx="5943600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724525"/>
            <a:ext cx="5943600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946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5381625"/>
            <a:ext cx="6943725" cy="3921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923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5381625"/>
            <a:ext cx="1735138" cy="7239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7488" y="5381625"/>
            <a:ext cx="5056187" cy="72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5110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34A182E8-CFFB-433A-8B67-BE3DCC4D8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6727825"/>
            <a:ext cx="22733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xmlns="" id="{CC3A1F3C-4ACF-4849-8BCD-E66A9E9D33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389688"/>
          <a:ext cx="990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3" name="Image" r:id="rId4" imgW="12698413" imgH="406063" progId="Photoshop.Image.8">
                  <p:embed/>
                </p:oleObj>
              </mc:Choice>
              <mc:Fallback>
                <p:oleObj name="Image" r:id="rId4" imgW="12698413" imgH="406063" progId="Photoshop.Image.8">
                  <p:embed/>
                  <p:pic>
                    <p:nvPicPr>
                      <p:cNvPr id="31747" name="Object 6">
                        <a:extLst>
                          <a:ext uri="{FF2B5EF4-FFF2-40B4-BE49-F238E27FC236}">
                            <a16:creationId xmlns:a16="http://schemas.microsoft.com/office/drawing/2014/main" xmlns="" id="{8EA182C3-BC78-4FC6-AE48-96435B9177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6389688"/>
                        <a:ext cx="990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E35278-9F1B-4721-9746-AA849E9AB7A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7964488" y="7137400"/>
            <a:ext cx="1858962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>
              <a:defRPr/>
            </a:pPr>
            <a:fld id="{834606B1-7E08-4AC1-B053-ED1C0F2103AD}" type="datetime9">
              <a:rPr lang="en-US" altLang="fr-FR" sz="800" smtClean="0">
                <a:latin typeface="Arial" charset="0"/>
                <a:cs typeface="+mn-cs"/>
              </a:rPr>
              <a:pPr algn="r" eaLnBrk="1" hangingPunct="1">
                <a:defRPr/>
              </a:pPr>
              <a:t>6/23/2018 1:16:42 PM</a:t>
            </a:fld>
            <a:endParaRPr lang="en-US" altLang="fr-FR" sz="800">
              <a:latin typeface="Arial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279004F-F146-484D-921F-84C1461E39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386388"/>
            <a:ext cx="9906000" cy="1928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16179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A5BC76-7F5D-4543-88A5-43A7D92685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2284B-C5C3-447D-A5C4-2A51AF490258}" type="slidenum">
              <a:rPr lang="fr-BE" altLang="fr-FR"/>
              <a:pPr/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335399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700588"/>
            <a:ext cx="8420100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3100388"/>
            <a:ext cx="8420100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37A6BF7-7942-4D77-8054-7A48C3E3F47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59F6D-1504-4A96-B3CD-35DAF3201A11}" type="slidenum">
              <a:rPr lang="fr-BE" altLang="fr-FR"/>
              <a:pPr/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110499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950" y="1706563"/>
            <a:ext cx="2800350" cy="132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706563"/>
            <a:ext cx="2800350" cy="132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5F3BE97A-D2DF-46F5-AC9F-E95F9F4A905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8B119-0AE1-49B3-A741-67E70ADDB504}" type="slidenum">
              <a:rPr lang="fr-BE" altLang="fr-FR"/>
              <a:pPr/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49001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3688"/>
            <a:ext cx="8915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36713"/>
            <a:ext cx="437673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319338"/>
            <a:ext cx="437673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636713"/>
            <a:ext cx="437832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319338"/>
            <a:ext cx="437832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F417BCC6-3E84-40C1-BABF-B6B78F8A63C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6CB33-8FAD-43A3-B444-679F05CAD903}" type="slidenum">
              <a:rPr lang="fr-BE" altLang="fr-FR"/>
              <a:pPr/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82374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AB3DD7BC-80B0-40EF-8DFA-A62EA0E11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740525"/>
            <a:ext cx="9286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xmlns="" id="{EFD873DF-890F-48F1-9526-0AEB1B783A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394450"/>
          <a:ext cx="990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7" name="Image" r:id="rId4" imgW="12698413" imgH="406063" progId="Photoshop.Image.8">
                  <p:embed/>
                </p:oleObj>
              </mc:Choice>
              <mc:Fallback>
                <p:oleObj name="Image" r:id="rId4" imgW="12698413" imgH="406063" progId="Photoshop.Image.8">
                  <p:embed/>
                  <p:pic>
                    <p:nvPicPr>
                      <p:cNvPr id="9219" name="Object 9">
                        <a:extLst>
                          <a:ext uri="{FF2B5EF4-FFF2-40B4-BE49-F238E27FC236}">
                            <a16:creationId xmlns:a16="http://schemas.microsoft.com/office/drawing/2014/main" xmlns="" id="{BBCAF4D8-146C-42E8-BC3C-709089C382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6394450"/>
                        <a:ext cx="990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1" descr="ST_ASSOC_FRE_CMYK">
            <a:extLst>
              <a:ext uri="{FF2B5EF4-FFF2-40B4-BE49-F238E27FC236}">
                <a16:creationId xmlns:a16="http://schemas.microsoft.com/office/drawing/2014/main" xmlns="" id="{7EE51170-EEFE-4ACE-94FB-8EB14FB51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6737350"/>
            <a:ext cx="224948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46430D94-544F-48D0-95CC-1983419606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386388"/>
            <a:ext cx="9906000" cy="1928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4519307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4CE38BF1-6C0D-4060-911A-A281EC3C55A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21BB4-D49C-42D0-8075-953738E011F6}" type="slidenum">
              <a:rPr lang="fr-BE" altLang="fr-FR"/>
              <a:pPr/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7880394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760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0513"/>
            <a:ext cx="3259138" cy="12398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90513"/>
            <a:ext cx="5537200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530350"/>
            <a:ext cx="3259138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616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5121275"/>
            <a:ext cx="5943600" cy="6032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54050"/>
            <a:ext cx="5943600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724525"/>
            <a:ext cx="5943600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869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8933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5138" y="327025"/>
            <a:ext cx="2176462" cy="2706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" y="327025"/>
            <a:ext cx="6376988" cy="2706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9068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5750" y="327025"/>
            <a:ext cx="8705850" cy="2706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84324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271713"/>
            <a:ext cx="8420100" cy="1568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144963"/>
            <a:ext cx="6934200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8949B85-F1F0-4205-BF37-232122E34B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88A5A-A838-4EC4-94D9-166BCBCADBB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31093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E197637-09F5-40D8-A679-F5C7B7173C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DC7F3-79F8-48AD-ACF6-CC9A06859A5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275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700588"/>
            <a:ext cx="8420100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3100388"/>
            <a:ext cx="8420100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03A23F8-019D-4BB7-BD97-7489278C90F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F758D8-54F5-45F8-9975-1DA368A10FC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318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08F5DF5E-FE3F-47FD-99BF-8E973CBDB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740525"/>
            <a:ext cx="9286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xmlns="" id="{A3550E9A-4EEE-4E87-ACD5-E15E232838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394450"/>
          <a:ext cx="990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1" name="Image" r:id="rId4" imgW="12698413" imgH="406063" progId="Photoshop.Image.8">
                  <p:embed/>
                </p:oleObj>
              </mc:Choice>
              <mc:Fallback>
                <p:oleObj name="Image" r:id="rId4" imgW="12698413" imgH="406063" progId="Photoshop.Image.8">
                  <p:embed/>
                  <p:pic>
                    <p:nvPicPr>
                      <p:cNvPr id="10243" name="Object 9">
                        <a:extLst>
                          <a:ext uri="{FF2B5EF4-FFF2-40B4-BE49-F238E27FC236}">
                            <a16:creationId xmlns:a16="http://schemas.microsoft.com/office/drawing/2014/main" xmlns="" id="{DBA1236D-2C23-4D3F-A504-7B0485D9E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6394450"/>
                        <a:ext cx="990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1" descr="ST_ASSOC_FRE_CMYK">
            <a:extLst>
              <a:ext uri="{FF2B5EF4-FFF2-40B4-BE49-F238E27FC236}">
                <a16:creationId xmlns:a16="http://schemas.microsoft.com/office/drawing/2014/main" xmlns="" id="{0CEAB53C-C373-48EF-8F06-19D170D9A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6737350"/>
            <a:ext cx="224948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453A3ECB-4515-4014-8A5E-96E2B24CE7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386388"/>
            <a:ext cx="9906000" cy="1928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8020216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7875" y="2805113"/>
            <a:ext cx="2828925" cy="141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805113"/>
            <a:ext cx="2828925" cy="141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85E242E-8771-47F1-AF9E-687EA1EFE41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669EF-05F2-482D-B484-B203347EB6D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088003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3688"/>
            <a:ext cx="8915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36713"/>
            <a:ext cx="437673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319338"/>
            <a:ext cx="437673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636713"/>
            <a:ext cx="437832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319338"/>
            <a:ext cx="437832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502422DA-1798-4557-8AC6-364DE84A5C1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8EFB7-03BF-4800-A55E-A609E14F7B4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57219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BBC07C85-FB0C-43EA-B59A-0B0786B001C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05B33-B631-462E-A59E-93F0649D167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994939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66CA8D95-8289-4B8D-8546-3542EA1693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C31A8-C8A1-4327-B791-2595273E875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28232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0513"/>
            <a:ext cx="3259138" cy="12398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90513"/>
            <a:ext cx="5537200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530350"/>
            <a:ext cx="3259138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7AE2CA6-F396-488A-AF63-6E17F10641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FB942-324A-4061-B4E0-9AB104B39CE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37925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5121275"/>
            <a:ext cx="5943600" cy="6032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54050"/>
            <a:ext cx="5943600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724525"/>
            <a:ext cx="5943600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2B33936-2501-4B32-9FBD-08F5C02B50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75216-444A-472F-BC71-422F8787B02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46057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39B43F4-4D1E-4A24-9709-E0CA41623F0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6F4A7-610D-4690-A3C7-AFC8C0031A2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659363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5138" y="327025"/>
            <a:ext cx="2176462" cy="38973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" y="327025"/>
            <a:ext cx="6376988" cy="38973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B7F3A2-53D8-4CF1-B1C0-846B5BCDE93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F1089-D202-4EAF-9CBE-21C081110E3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237920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271713"/>
            <a:ext cx="8420100" cy="1568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144963"/>
            <a:ext cx="6934200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4441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70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27083774-3396-4FE4-940E-08A7AECE076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15185-9706-465E-85B7-3E77127E69A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99289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700588"/>
            <a:ext cx="8420100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3100388"/>
            <a:ext cx="8420100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1326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488" y="5830888"/>
            <a:ext cx="3386137" cy="27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5830888"/>
            <a:ext cx="3386138" cy="27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95691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3688"/>
            <a:ext cx="8915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36713"/>
            <a:ext cx="437673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319338"/>
            <a:ext cx="437673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636713"/>
            <a:ext cx="437832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319338"/>
            <a:ext cx="437832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32978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78827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4441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0513"/>
            <a:ext cx="3259138" cy="12398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90513"/>
            <a:ext cx="5537200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530350"/>
            <a:ext cx="3259138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322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5121275"/>
            <a:ext cx="5943600" cy="6032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54050"/>
            <a:ext cx="5943600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724525"/>
            <a:ext cx="5943600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4742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1615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5381625"/>
            <a:ext cx="1735138" cy="723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7488" y="5381625"/>
            <a:ext cx="5056187" cy="72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281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07819CDE-E531-4B5D-B3C7-B286010920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EFF48-313F-4F6C-B9F1-30EEDC52BF16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7512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9AA16EF7-A14A-459C-B401-AB2FA75AB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740525"/>
            <a:ext cx="9286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xmlns="" id="{FA5E0CEF-6BD9-4850-8DED-45E921D301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394450"/>
          <a:ext cx="990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5" name="Image" r:id="rId4" imgW="12698413" imgH="406063" progId="Photoshop.Image.8">
                  <p:embed/>
                </p:oleObj>
              </mc:Choice>
              <mc:Fallback>
                <p:oleObj name="Image" r:id="rId4" imgW="12698413" imgH="406063" progId="Photoshop.Image.8">
                  <p:embed/>
                  <p:pic>
                    <p:nvPicPr>
                      <p:cNvPr id="11267" name="Object 9">
                        <a:extLst>
                          <a:ext uri="{FF2B5EF4-FFF2-40B4-BE49-F238E27FC236}">
                            <a16:creationId xmlns:a16="http://schemas.microsoft.com/office/drawing/2014/main" xmlns="" id="{77DDC413-26DD-4499-9818-DDBD1612B5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6394450"/>
                        <a:ext cx="990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1" descr="ST_ASSOC_FRE_CMYK">
            <a:extLst>
              <a:ext uri="{FF2B5EF4-FFF2-40B4-BE49-F238E27FC236}">
                <a16:creationId xmlns:a16="http://schemas.microsoft.com/office/drawing/2014/main" xmlns="" id="{D5C9EE66-50CC-453E-BB6B-C86FFF4E0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6737350"/>
            <a:ext cx="224948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CCB77621-5457-47B6-9469-67B21099E3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386388"/>
            <a:ext cx="9906000" cy="1928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3636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D7EEE665-5491-47BA-82C2-7ABA414C2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740525"/>
            <a:ext cx="9286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xmlns="" id="{07817DE9-21E3-423F-95AE-50B4CEF924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394450"/>
          <a:ext cx="990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9" name="Image" r:id="rId4" imgW="12698413" imgH="406063" progId="Photoshop.Image.8">
                  <p:embed/>
                </p:oleObj>
              </mc:Choice>
              <mc:Fallback>
                <p:oleObj name="Image" r:id="rId4" imgW="12698413" imgH="406063" progId="Photoshop.Image.8">
                  <p:embed/>
                  <p:pic>
                    <p:nvPicPr>
                      <p:cNvPr id="12291" name="Object 9">
                        <a:extLst>
                          <a:ext uri="{FF2B5EF4-FFF2-40B4-BE49-F238E27FC236}">
                            <a16:creationId xmlns:a16="http://schemas.microsoft.com/office/drawing/2014/main" xmlns="" id="{3D611E4D-589C-46DF-8D76-9B3E7A1618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6394450"/>
                        <a:ext cx="990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1" descr="ST_ASSOC_FRE_CMYK">
            <a:extLst>
              <a:ext uri="{FF2B5EF4-FFF2-40B4-BE49-F238E27FC236}">
                <a16:creationId xmlns:a16="http://schemas.microsoft.com/office/drawing/2014/main" xmlns="" id="{54F4A5FB-EA81-4F2E-97B0-837DFC8B9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6737350"/>
            <a:ext cx="224948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E3EFEC23-943F-4295-8731-1F0095C765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386388"/>
            <a:ext cx="9906000" cy="1928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82811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>
            <a:extLst>
              <a:ext uri="{FF2B5EF4-FFF2-40B4-BE49-F238E27FC236}">
                <a16:creationId xmlns:a16="http://schemas.microsoft.com/office/drawing/2014/main" xmlns="" id="{E9ED129D-17E6-4B53-BD88-B8A32C1CCD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1975" y="6197600"/>
            <a:ext cx="1555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84250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6576E3A8-5A49-4D49-BAA9-1C6FA6566973}" type="slidenum">
              <a:rPr lang="en-US" altLang="fr-FR"/>
              <a:pPr/>
              <a:t>‹N°›</a:t>
            </a:fld>
            <a:endParaRPr lang="en-US" altLang="fr-FR"/>
          </a:p>
        </p:txBody>
      </p:sp>
      <p:pic>
        <p:nvPicPr>
          <p:cNvPr id="1027" name="Picture 5">
            <a:extLst>
              <a:ext uri="{FF2B5EF4-FFF2-40B4-BE49-F238E27FC236}">
                <a16:creationId xmlns:a16="http://schemas.microsoft.com/office/drawing/2014/main" xmlns="" id="{CD433A28-8B1E-4197-9BA8-3C4FE5F7D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740525"/>
            <a:ext cx="9286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28" name="Object 9">
            <a:extLst>
              <a:ext uri="{FF2B5EF4-FFF2-40B4-BE49-F238E27FC236}">
                <a16:creationId xmlns:a16="http://schemas.microsoft.com/office/drawing/2014/main" xmlns="" id="{F12A3671-48B9-4EE6-B01B-DA7B5359BD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394450"/>
          <a:ext cx="990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age" r:id="rId16" imgW="12698413" imgH="406063" progId="Photoshop.Image.8">
                  <p:embed/>
                </p:oleObj>
              </mc:Choice>
              <mc:Fallback>
                <p:oleObj name="Image" r:id="rId16" imgW="12698413" imgH="406063" progId="Photoshop.Imag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6394450"/>
                        <a:ext cx="990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11" descr="ST_ASSOC_FRE_CMYK">
            <a:extLst>
              <a:ext uri="{FF2B5EF4-FFF2-40B4-BE49-F238E27FC236}">
                <a16:creationId xmlns:a16="http://schemas.microsoft.com/office/drawing/2014/main" xmlns="" id="{1128D19E-673F-4A2B-8229-9D67E79C3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6737350"/>
            <a:ext cx="224948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">
            <a:extLst>
              <a:ext uri="{FF2B5EF4-FFF2-40B4-BE49-F238E27FC236}">
                <a16:creationId xmlns:a16="http://schemas.microsoft.com/office/drawing/2014/main" xmlns="" id="{D13C32D9-8A6F-478D-ABBB-4A5491356E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386388"/>
            <a:ext cx="9906000" cy="1928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B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52" r:id="rId1"/>
    <p:sldLayoutId id="2147487453" r:id="rId2"/>
    <p:sldLayoutId id="2147487454" r:id="rId3"/>
    <p:sldLayoutId id="2147487455" r:id="rId4"/>
    <p:sldLayoutId id="2147487456" r:id="rId5"/>
    <p:sldLayoutId id="2147487411" r:id="rId6"/>
    <p:sldLayoutId id="2147487412" r:id="rId7"/>
    <p:sldLayoutId id="2147487457" r:id="rId8"/>
    <p:sldLayoutId id="2147487458" r:id="rId9"/>
    <p:sldLayoutId id="2147487459" r:id="rId10"/>
    <p:sldLayoutId id="2147487413" r:id="rId11"/>
    <p:sldLayoutId id="2147487464" r:id="rId12"/>
  </p:sldLayoutIdLst>
  <p:hf hdr="0" ftr="0" dt="0"/>
  <p:txStyles>
    <p:titleStyle>
      <a:lvl1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defTabSz="984250" rtl="0" fontAlgn="base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defTabSz="984250" rtl="0" fontAlgn="base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defTabSz="984250" rtl="0" fontAlgn="base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defTabSz="984250" rtl="0" fontAlgn="base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8425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folHlink"/>
          </a:solidFill>
          <a:latin typeface="+mn-lt"/>
          <a:ea typeface="+mn-ea"/>
          <a:cs typeface="+mn-cs"/>
        </a:defRPr>
      </a:lvl1pPr>
      <a:lvl2pPr marL="1588" indent="455613" algn="l" defTabSz="98425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4300" indent="-111125" algn="l" defTabSz="984250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219075" indent="-103188" algn="l" defTabSz="98425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4pPr>
      <a:lvl5pPr marL="323850" indent="-103188" algn="l" defTabSz="98425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81050" indent="-103188" algn="l" defTabSz="984250" rtl="0" fontAlgn="base"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238250" indent="-103188" algn="l" defTabSz="984250" rtl="0" fontAlgn="base"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1695450" indent="-103188" algn="l" defTabSz="984250" rtl="0" fontAlgn="base"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152650" indent="-103188" algn="l" defTabSz="984250" rtl="0" fontAlgn="base"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466" r:id="rId1"/>
    <p:sldLayoutId id="2147487467" r:id="rId2"/>
    <p:sldLayoutId id="2147487468" r:id="rId3"/>
    <p:sldLayoutId id="2147487469" r:id="rId4"/>
    <p:sldLayoutId id="2147487470" r:id="rId5"/>
    <p:sldLayoutId id="2147487471" r:id="rId6"/>
    <p:sldLayoutId id="2147487472" r:id="rId7"/>
    <p:sldLayoutId id="2147487473" r:id="rId8"/>
    <p:sldLayoutId id="2147487474" r:id="rId9"/>
    <p:sldLayoutId id="2147487475" r:id="rId10"/>
    <p:sldLayoutId id="21474874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>
            <a:extLst>
              <a:ext uri="{FF2B5EF4-FFF2-40B4-BE49-F238E27FC236}">
                <a16:creationId xmlns:a16="http://schemas.microsoft.com/office/drawing/2014/main" xmlns="" id="{4393723C-AA0F-4A87-8D55-F459C6BB0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87488" y="5830888"/>
            <a:ext cx="6924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/>
              <a:t>Click to edit Master text styles</a:t>
            </a:r>
          </a:p>
        </p:txBody>
      </p:sp>
      <p:pic>
        <p:nvPicPr>
          <p:cNvPr id="2051" name="Picture 11">
            <a:extLst>
              <a:ext uri="{FF2B5EF4-FFF2-40B4-BE49-F238E27FC236}">
                <a16:creationId xmlns:a16="http://schemas.microsoft.com/office/drawing/2014/main" xmlns="" id="{C3948B2B-7119-4FA7-B143-D3F23EC71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6727825"/>
            <a:ext cx="22733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Rectangle 31">
            <a:extLst>
              <a:ext uri="{FF2B5EF4-FFF2-40B4-BE49-F238E27FC236}">
                <a16:creationId xmlns:a16="http://schemas.microsoft.com/office/drawing/2014/main" xmlns="" id="{FDC5E48F-ED85-4942-A775-F01BD2B8592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7964488" y="7119938"/>
            <a:ext cx="1858962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>
              <a:defRPr/>
            </a:pPr>
            <a:fld id="{C6FDEA32-AAE0-46D1-85A5-C0B17662E359}" type="datetime9">
              <a:rPr lang="en-US" altLang="fr-FR" sz="800" smtClean="0">
                <a:latin typeface="Arial" charset="0"/>
                <a:cs typeface="+mn-cs"/>
              </a:rPr>
              <a:pPr algn="r" eaLnBrk="1" hangingPunct="1">
                <a:defRPr/>
              </a:pPr>
              <a:t>6/23/2018 1:16:42 PM</a:t>
            </a:fld>
            <a:endParaRPr lang="en-US" altLang="fr-FR" sz="800">
              <a:latin typeface="Arial" charset="0"/>
              <a:cs typeface="+mn-cs"/>
            </a:endParaRPr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xmlns="" id="{AB00E9B8-83CF-4783-9AA1-0005C237F7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386388"/>
            <a:ext cx="9906000" cy="1928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B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14" r:id="rId1"/>
    <p:sldLayoutId id="2147487415" r:id="rId2"/>
    <p:sldLayoutId id="2147487416" r:id="rId3"/>
    <p:sldLayoutId id="2147487417" r:id="rId4"/>
    <p:sldLayoutId id="2147487418" r:id="rId5"/>
    <p:sldLayoutId id="2147487419" r:id="rId6"/>
    <p:sldLayoutId id="2147487420" r:id="rId7"/>
    <p:sldLayoutId id="2147487421" r:id="rId8"/>
    <p:sldLayoutId id="2147487422" r:id="rId9"/>
    <p:sldLayoutId id="2147487423" r:id="rId10"/>
    <p:sldLayoutId id="2147487424" r:id="rId11"/>
  </p:sldLayoutIdLst>
  <p:txStyles>
    <p:titleStyle>
      <a:lvl1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defTabSz="984250" rtl="0" fontAlgn="base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defTabSz="984250" rtl="0" fontAlgn="base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defTabSz="984250" rtl="0" fontAlgn="base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defTabSz="984250" rtl="0" fontAlgn="base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8425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98425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3175" indent="911225" algn="l" defTabSz="98425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15888" indent="1255713" algn="l" defTabSz="98425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20663" indent="1608138" algn="l" defTabSz="98425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677863" algn="l" defTabSz="98425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1135063" algn="l" defTabSz="98425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1592263" algn="l" defTabSz="98425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2049463" algn="l" defTabSz="98425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28DED6C2-FE72-4272-A174-C97AF8762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285750" y="327025"/>
            <a:ext cx="870585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/>
              <a:t>Click to edit Master text styles</a:t>
            </a:r>
            <a:br>
              <a:rPr lang="en-US" altLang="fr-FR"/>
            </a:br>
            <a:endParaRPr lang="en-US" altLang="fr-FR"/>
          </a:p>
        </p:txBody>
      </p:sp>
      <p:sp>
        <p:nvSpPr>
          <p:cNvPr id="778243" name="Rectangle 3">
            <a:extLst>
              <a:ext uri="{FF2B5EF4-FFF2-40B4-BE49-F238E27FC236}">
                <a16:creationId xmlns:a16="http://schemas.microsoft.com/office/drawing/2014/main" xmlns="" id="{5AC3D097-7281-421F-A64B-4764BADBDB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83725" y="7034213"/>
            <a:ext cx="1555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84250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F1DE3A2D-645D-48EB-8C8E-22F44B7A84D8}" type="slidenum">
              <a:rPr lang="fr-BE" altLang="fr-FR"/>
              <a:pPr/>
              <a:t>‹N°›</a:t>
            </a:fld>
            <a:endParaRPr lang="fr-BE" altLang="fr-FR"/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xmlns="" id="{A61A56A5-A004-45CD-959F-7E56E27B7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04950" y="1706563"/>
            <a:ext cx="5753100" cy="13271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3077" name="Rectangle 8">
            <a:extLst>
              <a:ext uri="{FF2B5EF4-FFF2-40B4-BE49-F238E27FC236}">
                <a16:creationId xmlns:a16="http://schemas.microsoft.com/office/drawing/2014/main" xmlns="" id="{E414B087-73CC-4F37-94CC-76BB50720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6925" y="7064375"/>
            <a:ext cx="71278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84250" eaLnBrk="0" hangingPunct="0">
              <a:defRPr sz="16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defTabSz="984250" eaLnBrk="0" hangingPunct="0">
              <a:defRPr sz="16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defTabSz="984250" eaLnBrk="0" hangingPunct="0"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defTabSz="984250" eaLnBrk="0" hangingPunct="0">
              <a:defRPr sz="16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defTabSz="984250" eaLnBrk="0" hangingPunct="0">
              <a:defRPr sz="16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>
              <a:defRPr/>
            </a:pPr>
            <a:r>
              <a:rPr lang="fr-BE" altLang="fr-FR" sz="800">
                <a:latin typeface="Arial" charset="0"/>
                <a:cs typeface="+mn-cs"/>
              </a:rPr>
              <a:t>Laurent Ledoux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77" r:id="rId1"/>
    <p:sldLayoutId id="2147487425" r:id="rId2"/>
    <p:sldLayoutId id="2147487426" r:id="rId3"/>
    <p:sldLayoutId id="2147487427" r:id="rId4"/>
    <p:sldLayoutId id="2147487428" r:id="rId5"/>
    <p:sldLayoutId id="2147487429" r:id="rId6"/>
    <p:sldLayoutId id="2147487478" r:id="rId7"/>
    <p:sldLayoutId id="2147487479" r:id="rId8"/>
    <p:sldLayoutId id="2147487480" r:id="rId9"/>
    <p:sldLayoutId id="2147487481" r:id="rId10"/>
    <p:sldLayoutId id="2147487482" r:id="rId11"/>
    <p:sldLayoutId id="2147487483" r:id="rId12"/>
  </p:sldLayoutIdLst>
  <p:hf hdr="0" ftr="0" dt="0"/>
  <p:txStyles>
    <p:titleStyle>
      <a:lvl1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defTabSz="984250" rtl="0" fontAlgn="base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defTabSz="984250" rtl="0" fontAlgn="base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defTabSz="984250" rtl="0" fontAlgn="base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defTabSz="984250" rtl="0" fontAlgn="base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8425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folHlink"/>
          </a:solidFill>
          <a:latin typeface="+mn-lt"/>
          <a:ea typeface="+mn-ea"/>
          <a:cs typeface="+mn-cs"/>
        </a:defRPr>
      </a:lvl1pPr>
      <a:lvl2pPr marL="1588" indent="455613" algn="l" defTabSz="98425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4300" indent="-111125" algn="l" defTabSz="984250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219075" indent="-103188" algn="l" defTabSz="98425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4pPr>
      <a:lvl5pPr marL="323850" indent="-103188" algn="l" defTabSz="98425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81050" indent="-103188" algn="l" defTabSz="984250" rtl="0" fontAlgn="base"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238250" indent="-103188" algn="l" defTabSz="984250" rtl="0" fontAlgn="base"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1695450" indent="-103188" algn="l" defTabSz="984250" rtl="0" fontAlgn="base"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152650" indent="-103188" algn="l" defTabSz="984250" rtl="0" fontAlgn="base"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2E7244F6-3E3A-4557-8408-FE07C4897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285750" y="327025"/>
            <a:ext cx="870585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/>
              <a:t>Click to edit Master text styles</a:t>
            </a:r>
            <a:br>
              <a:rPr lang="en-US" altLang="fr-FR"/>
            </a:br>
            <a:endParaRPr lang="en-US" altLang="fr-FR"/>
          </a:p>
        </p:txBody>
      </p:sp>
      <p:sp>
        <p:nvSpPr>
          <p:cNvPr id="783363" name="Rectangle 3">
            <a:extLst>
              <a:ext uri="{FF2B5EF4-FFF2-40B4-BE49-F238E27FC236}">
                <a16:creationId xmlns:a16="http://schemas.microsoft.com/office/drawing/2014/main" xmlns="" id="{3BE200C8-D4D0-4193-B9C3-77FE3D9F62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1975" y="6197600"/>
            <a:ext cx="1555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84250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56302C94-3DB3-443B-8348-4CB1D78B89CB}" type="slidenum">
              <a:rPr lang="en-US" altLang="fr-FR"/>
              <a:pPr/>
              <a:t>‹N°›</a:t>
            </a:fld>
            <a:endParaRPr lang="en-US" altLang="fr-FR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6C0E1068-9807-4A23-AD00-58BD8FE0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740525"/>
            <a:ext cx="92868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xmlns="" id="{F559211B-5EE9-41BF-903B-F1E31298A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6727825"/>
            <a:ext cx="22733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9A0F96FD-8FB8-4B1F-A030-297ECDAB9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2047875" y="2805113"/>
            <a:ext cx="5810250" cy="141922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91424" rIns="91424" bIns="91424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graphicFrame>
        <p:nvGraphicFramePr>
          <p:cNvPr id="4103" name="Object 7">
            <a:extLst>
              <a:ext uri="{FF2B5EF4-FFF2-40B4-BE49-F238E27FC236}">
                <a16:creationId xmlns:a16="http://schemas.microsoft.com/office/drawing/2014/main" xmlns="" id="{873EA6C9-4F86-493B-9E29-11BC63C064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389688"/>
          <a:ext cx="990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Image" r:id="rId16" imgW="12698413" imgH="406063" progId="Photoshop.Image.8">
                  <p:embed/>
                </p:oleObj>
              </mc:Choice>
              <mc:Fallback>
                <p:oleObj name="Image" r:id="rId16" imgW="12698413" imgH="406063" progId="Photoshop.Imag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6389688"/>
                        <a:ext cx="990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7">
            <a:extLst>
              <a:ext uri="{FF2B5EF4-FFF2-40B4-BE49-F238E27FC236}">
                <a16:creationId xmlns:a16="http://schemas.microsoft.com/office/drawing/2014/main" xmlns="" id="{183FB699-47FF-48F7-9BBF-E76B9C225C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386388"/>
            <a:ext cx="9906000" cy="1928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defTabSz="9842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B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30" r:id="rId1"/>
    <p:sldLayoutId id="2147487431" r:id="rId2"/>
    <p:sldLayoutId id="2147487432" r:id="rId3"/>
    <p:sldLayoutId id="2147487433" r:id="rId4"/>
    <p:sldLayoutId id="2147487434" r:id="rId5"/>
    <p:sldLayoutId id="2147487435" r:id="rId6"/>
    <p:sldLayoutId id="2147487436" r:id="rId7"/>
    <p:sldLayoutId id="2147487437" r:id="rId8"/>
    <p:sldLayoutId id="2147487438" r:id="rId9"/>
    <p:sldLayoutId id="2147487439" r:id="rId10"/>
    <p:sldLayoutId id="2147487440" r:id="rId11"/>
  </p:sldLayoutIdLst>
  <p:hf hdr="0" ftr="0" dt="0"/>
  <p:txStyles>
    <p:titleStyle>
      <a:lvl1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defTabSz="984250" rtl="0" fontAlgn="base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defTabSz="984250" rtl="0" fontAlgn="base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defTabSz="984250" rtl="0" fontAlgn="base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defTabSz="984250" rtl="0" fontAlgn="base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8425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folHlink"/>
          </a:solidFill>
          <a:latin typeface="+mn-lt"/>
          <a:ea typeface="+mn-ea"/>
          <a:cs typeface="+mn-cs"/>
        </a:defRPr>
      </a:lvl1pPr>
      <a:lvl2pPr marL="1588" indent="455613" algn="l" defTabSz="98425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4300" indent="-111125" algn="l" defTabSz="984250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219075" indent="-103188" algn="l" defTabSz="98425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4pPr>
      <a:lvl5pPr marL="323850" indent="-103188" algn="l" defTabSz="98425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81050" indent="-103188" algn="l" defTabSz="984250" rtl="0" fontAlgn="base"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238250" indent="-103188" algn="l" defTabSz="984250" rtl="0" fontAlgn="base"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1695450" indent="-103188" algn="l" defTabSz="984250" rtl="0" fontAlgn="base"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152650" indent="-103188" algn="l" defTabSz="984250" rtl="0" fontAlgn="base"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285C2ECF-6563-434D-A921-679844E6C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487488" y="5381625"/>
            <a:ext cx="6943725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/>
              <a:t>Click to edit Master text styles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B27D94DF-7DBB-4140-B267-349D8A95D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87488" y="5830888"/>
            <a:ext cx="6924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/>
              <a:t>Click to edit Master text styles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93D1C23A-305E-40FD-BA2C-A2765D490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4657725"/>
            <a:ext cx="9271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xmlns="" id="{DB43B726-FA97-4C50-BC71-E64A1BCE8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6727825"/>
            <a:ext cx="22733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xmlns="" id="{66694CA2-5213-4B28-9E71-F39749D1F5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7964488" y="7137400"/>
            <a:ext cx="1858962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>
              <a:defRPr/>
            </a:pPr>
            <a:fld id="{21DB4679-BAA8-4DF1-A945-82D561679015}" type="datetime9">
              <a:rPr lang="en-US" altLang="fr-FR" sz="700" smtClean="0">
                <a:latin typeface="Arial" charset="0"/>
                <a:cs typeface="+mn-cs"/>
              </a:rPr>
              <a:pPr algn="r" eaLnBrk="1" hangingPunct="1">
                <a:defRPr/>
              </a:pPr>
              <a:t>6/23/2018 1:16:42 PM</a:t>
            </a:fld>
            <a:endParaRPr lang="en-US" altLang="fr-FR" sz="700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41" r:id="rId1"/>
    <p:sldLayoutId id="2147487442" r:id="rId2"/>
    <p:sldLayoutId id="2147487443" r:id="rId3"/>
    <p:sldLayoutId id="2147487444" r:id="rId4"/>
    <p:sldLayoutId id="2147487445" r:id="rId5"/>
    <p:sldLayoutId id="2147487446" r:id="rId6"/>
    <p:sldLayoutId id="2147487447" r:id="rId7"/>
    <p:sldLayoutId id="2147487448" r:id="rId8"/>
    <p:sldLayoutId id="2147487449" r:id="rId9"/>
    <p:sldLayoutId id="2147487450" r:id="rId10"/>
    <p:sldLayoutId id="2147487451" r:id="rId11"/>
  </p:sldLayoutIdLst>
  <p:txStyles>
    <p:titleStyle>
      <a:lvl1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defTabSz="984250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defTabSz="984250" rtl="0" fontAlgn="base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defTabSz="984250" rtl="0" fontAlgn="base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defTabSz="984250" rtl="0" fontAlgn="base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defTabSz="984250" rtl="0" fontAlgn="base">
        <a:lnSpc>
          <a:spcPct val="92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8425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98425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3175" indent="911225" algn="l" defTabSz="98425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15888" indent="1255713" algn="l" defTabSz="98425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20663" indent="1608138" algn="l" defTabSz="98425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677863" algn="l" defTabSz="98425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1135063" algn="l" defTabSz="98425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1592263" algn="l" defTabSz="98425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2049463" algn="l" defTabSz="98425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Image result for initiating change">
            <a:extLst>
              <a:ext uri="{FF2B5EF4-FFF2-40B4-BE49-F238E27FC236}">
                <a16:creationId xmlns:a16="http://schemas.microsoft.com/office/drawing/2014/main" xmlns="" id="{BA4CF07C-F931-4280-B55D-82897DCC4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71438"/>
            <a:ext cx="9921875" cy="740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al 22">
            <a:extLst>
              <a:ext uri="{FF2B5EF4-FFF2-40B4-BE49-F238E27FC236}">
                <a16:creationId xmlns:a16="http://schemas.microsoft.com/office/drawing/2014/main" xmlns="" id="{533A24AC-D8E2-4A6D-81EB-049496F1887B}"/>
              </a:ext>
            </a:extLst>
          </p:cNvPr>
          <p:cNvSpPr/>
          <p:nvPr/>
        </p:nvSpPr>
        <p:spPr>
          <a:xfrm>
            <a:off x="1944688" y="728663"/>
            <a:ext cx="5961062" cy="638492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90" tIns="49195" rIns="98390" bIns="49195" anchor="ctr"/>
          <a:lstStyle/>
          <a:p>
            <a:pPr algn="ctr" eaLnBrk="1" hangingPunct="1">
              <a:defRPr/>
            </a:pPr>
            <a:endParaRPr lang="nl-BE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63500" dist="25400" dir="3600000" algn="tl" rotWithShape="0">
                  <a:schemeClr val="tx1"/>
                </a:outerShdw>
              </a:effectLst>
            </a:endParaRPr>
          </a:p>
        </p:txBody>
      </p:sp>
      <p:sp>
        <p:nvSpPr>
          <p:cNvPr id="78852" name="Espace réservé du numéro de diapositive 3">
            <a:extLst>
              <a:ext uri="{FF2B5EF4-FFF2-40B4-BE49-F238E27FC236}">
                <a16:creationId xmlns:a16="http://schemas.microsoft.com/office/drawing/2014/main" xmlns="" id="{953748A4-5873-425E-AEB1-0FE9D95B46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736138" y="7034213"/>
            <a:ext cx="114300" cy="12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/>
          <a:lstStyle>
            <a:lvl1pPr defTabSz="984250"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defTabSz="984250"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defTabSz="984250"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defTabSz="984250"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defTabSz="984250"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l" eaLnBrk="0" hangingPunct="0"/>
            <a:fld id="{844E5C71-FEFA-41E7-846F-C856DFF0009C}" type="slidenum">
              <a:rPr lang="fr-BE" altLang="fr-FR" sz="800">
                <a:latin typeface="Arial" panose="020B0604020202020204" pitchFamily="34" charset="0"/>
              </a:rPr>
              <a:pPr algn="l" eaLnBrk="0" hangingPunct="0"/>
              <a:t>1</a:t>
            </a:fld>
            <a:endParaRPr lang="fr-BE" altLang="fr-FR" sz="800"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3EF20D3-271B-4569-A1E8-4F2C1F1DFEE9}"/>
              </a:ext>
            </a:extLst>
          </p:cNvPr>
          <p:cNvSpPr txBox="1"/>
          <p:nvPr/>
        </p:nvSpPr>
        <p:spPr>
          <a:xfrm>
            <a:off x="195942" y="50364"/>
            <a:ext cx="4108967" cy="654826"/>
          </a:xfrm>
          <a:prstGeom prst="rect">
            <a:avLst/>
          </a:prstGeom>
          <a:noFill/>
          <a:ln>
            <a:noFill/>
          </a:ln>
        </p:spPr>
        <p:txBody>
          <a:bodyPr lIns="98390" tIns="49195" rIns="98390" bIns="49195">
            <a:spAutoFit/>
          </a:bodyPr>
          <a:lstStyle/>
          <a:p>
            <a:pPr eaLnBrk="1" hangingPunct="1">
              <a:defRPr/>
            </a:pPr>
            <a:r>
              <a:rPr lang="fr-BE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How?</a:t>
            </a:r>
          </a:p>
        </p:txBody>
      </p:sp>
      <p:sp>
        <p:nvSpPr>
          <p:cNvPr id="16" name="Ovaal 22">
            <a:extLst>
              <a:ext uri="{FF2B5EF4-FFF2-40B4-BE49-F238E27FC236}">
                <a16:creationId xmlns:a16="http://schemas.microsoft.com/office/drawing/2014/main" xmlns="" id="{5D1024C8-B974-476C-9905-4B8525E05852}"/>
              </a:ext>
            </a:extLst>
          </p:cNvPr>
          <p:cNvSpPr/>
          <p:nvPr/>
        </p:nvSpPr>
        <p:spPr>
          <a:xfrm>
            <a:off x="2865438" y="3138488"/>
            <a:ext cx="4133850" cy="3975100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90" tIns="49195" rIns="98390" bIns="49195" anchor="ctr"/>
          <a:lstStyle/>
          <a:p>
            <a:pPr algn="ctr" eaLnBrk="1" hangingPunct="1">
              <a:defRPr/>
            </a:pPr>
            <a:endParaRPr lang="nl-BE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63500" dist="25400" dir="3600000" algn="tl" rotWithShape="0">
                  <a:schemeClr val="tx1"/>
                </a:outerShdw>
              </a:effectLst>
            </a:endParaRPr>
          </a:p>
        </p:txBody>
      </p:sp>
      <p:sp>
        <p:nvSpPr>
          <p:cNvPr id="14" name="Ovaal 22">
            <a:extLst>
              <a:ext uri="{FF2B5EF4-FFF2-40B4-BE49-F238E27FC236}">
                <a16:creationId xmlns:a16="http://schemas.microsoft.com/office/drawing/2014/main" xmlns="" id="{747B0692-E590-4819-BE5B-51D5922A4C0D}"/>
              </a:ext>
            </a:extLst>
          </p:cNvPr>
          <p:cNvSpPr/>
          <p:nvPr/>
        </p:nvSpPr>
        <p:spPr>
          <a:xfrm>
            <a:off x="3800475" y="4938713"/>
            <a:ext cx="2328863" cy="2190750"/>
          </a:xfrm>
          <a:prstGeom prst="ellipse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90" tIns="49195" rIns="98390" bIns="49195" anchor="ctr"/>
          <a:lstStyle/>
          <a:p>
            <a:pPr algn="ctr" eaLnBrk="1" hangingPunct="1">
              <a:defRPr/>
            </a:pPr>
            <a:endParaRPr lang="nl-BE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63500" dist="25400" dir="3600000" algn="tl" rotWithShape="0">
                  <a:schemeClr val="tx1"/>
                </a:outerShdw>
              </a:effectLst>
            </a:endParaRPr>
          </a:p>
        </p:txBody>
      </p:sp>
      <p:sp>
        <p:nvSpPr>
          <p:cNvPr id="15" name="Tekstvak 27">
            <a:extLst>
              <a:ext uri="{FF2B5EF4-FFF2-40B4-BE49-F238E27FC236}">
                <a16:creationId xmlns:a16="http://schemas.microsoft.com/office/drawing/2014/main" xmlns="" id="{A7E27A41-EF4F-401D-80F8-0A3A9F213E6B}"/>
              </a:ext>
            </a:extLst>
          </p:cNvPr>
          <p:cNvSpPr txBox="1"/>
          <p:nvPr/>
        </p:nvSpPr>
        <p:spPr>
          <a:xfrm>
            <a:off x="-42203" y="5305397"/>
            <a:ext cx="9948203" cy="1392012"/>
          </a:xfrm>
          <a:prstGeom prst="rect">
            <a:avLst/>
          </a:prstGeom>
          <a:noFill/>
        </p:spPr>
        <p:txBody>
          <a:bodyPr lIns="98390" tIns="49195" rIns="98390" bIns="49195" anchor="ctr">
            <a:spAutoFit/>
          </a:bodyPr>
          <a:lstStyle/>
          <a:p>
            <a:pPr algn="ctr" eaLnBrk="1" hangingPunct="1">
              <a:defRPr/>
            </a:pPr>
            <a:r>
              <a:rPr lang="nl-B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+mn-cs"/>
              </a:rPr>
              <a:t>Personal </a:t>
            </a:r>
          </a:p>
          <a:p>
            <a:pPr algn="ctr" eaLnBrk="1" hangingPunct="1">
              <a:defRPr/>
            </a:pPr>
            <a:r>
              <a:rPr lang="nl-BE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+mn-cs"/>
              </a:rPr>
              <a:t>transformation</a:t>
            </a:r>
            <a:endParaRPr lang="nl-BE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63500" dist="25400" dir="3600000" algn="tl" rotWithShape="0">
                  <a:schemeClr val="tx1"/>
                </a:outerShdw>
              </a:effectLst>
              <a:latin typeface="+mn-lt"/>
              <a:cs typeface="+mn-cs"/>
            </a:endParaRPr>
          </a:p>
          <a:p>
            <a:pPr algn="ctr" eaLnBrk="1" hangingPunct="1">
              <a:defRPr/>
            </a:pPr>
            <a:r>
              <a:rPr lang="nl-BE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+mn-cs"/>
              </a:rPr>
              <a:t>Authentic</a:t>
            </a:r>
            <a:r>
              <a:rPr lang="nl-BE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+mn-cs"/>
              </a:rPr>
              <a:t> </a:t>
            </a:r>
            <a:r>
              <a:rPr lang="nl-BE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+mn-cs"/>
              </a:rPr>
              <a:t>posture</a:t>
            </a:r>
            <a:r>
              <a:rPr lang="nl-BE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eaLnBrk="1" hangingPunct="1">
              <a:defRPr/>
            </a:pPr>
            <a:r>
              <a:rPr lang="nl-BE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+mn-cs"/>
              </a:rPr>
              <a:t>change of top managers</a:t>
            </a:r>
          </a:p>
        </p:txBody>
      </p:sp>
      <p:sp>
        <p:nvSpPr>
          <p:cNvPr id="17" name="Tekstvak 27">
            <a:extLst>
              <a:ext uri="{FF2B5EF4-FFF2-40B4-BE49-F238E27FC236}">
                <a16:creationId xmlns:a16="http://schemas.microsoft.com/office/drawing/2014/main" xmlns="" id="{5BDD940A-CEF4-4C27-80AE-C45CE660CFA8}"/>
              </a:ext>
            </a:extLst>
          </p:cNvPr>
          <p:cNvSpPr txBox="1"/>
          <p:nvPr/>
        </p:nvSpPr>
        <p:spPr>
          <a:xfrm>
            <a:off x="-15875" y="3469434"/>
            <a:ext cx="9921875" cy="1392012"/>
          </a:xfrm>
          <a:prstGeom prst="rect">
            <a:avLst/>
          </a:prstGeom>
          <a:noFill/>
        </p:spPr>
        <p:txBody>
          <a:bodyPr lIns="98390" tIns="49195" rIns="98390" bIns="49195" anchor="ctr">
            <a:spAutoFit/>
          </a:bodyPr>
          <a:lstStyle/>
          <a:p>
            <a:pPr algn="ctr" eaLnBrk="1" hangingPunct="1">
              <a:defRPr/>
            </a:pPr>
            <a:r>
              <a:rPr lang="nl-BE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+mn-cs"/>
              </a:rPr>
              <a:t>Cultural</a:t>
            </a:r>
            <a:r>
              <a:rPr lang="nl-BE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eaLnBrk="1" hangingPunct="1">
              <a:defRPr/>
            </a:pPr>
            <a:r>
              <a:rPr lang="nl-B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+mn-cs"/>
              </a:rPr>
              <a:t>transformation</a:t>
            </a:r>
            <a:endParaRPr lang="nl-B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63500" dist="25400" dir="3600000" algn="tl" rotWithShape="0">
                  <a:schemeClr val="tx1"/>
                </a:outerShdw>
              </a:effectLst>
              <a:latin typeface="+mn-lt"/>
              <a:cs typeface="+mn-cs"/>
            </a:endParaRPr>
          </a:p>
          <a:p>
            <a:pPr algn="ctr" eaLnBrk="1" hangingPunct="1">
              <a:defRPr/>
            </a:pPr>
            <a:r>
              <a:rPr lang="nl-B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+mn-cs"/>
              </a:rPr>
              <a:t>Acts </a:t>
            </a:r>
            <a:r>
              <a:rPr lang="nl-BE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+mn-cs"/>
              </a:rPr>
              <a:t>to</a:t>
            </a:r>
            <a:r>
              <a:rPr lang="nl-BE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+mn-cs"/>
              </a:rPr>
              <a:t> </a:t>
            </a:r>
            <a:r>
              <a:rPr lang="nl-BE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+mn-cs"/>
              </a:rPr>
              <a:t>fill</a:t>
            </a:r>
            <a:r>
              <a:rPr lang="nl-BE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+mn-cs"/>
              </a:rPr>
              <a:t> in </a:t>
            </a:r>
            <a:r>
              <a:rPr lang="nl-BE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+mn-cs"/>
              </a:rPr>
              <a:t>the</a:t>
            </a:r>
            <a:r>
              <a:rPr lang="nl-BE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+mn-cs"/>
              </a:rPr>
              <a:t> Trust bucket</a:t>
            </a:r>
          </a:p>
        </p:txBody>
      </p:sp>
      <p:sp>
        <p:nvSpPr>
          <p:cNvPr id="19" name="Tekstvak 27">
            <a:extLst>
              <a:ext uri="{FF2B5EF4-FFF2-40B4-BE49-F238E27FC236}">
                <a16:creationId xmlns:a16="http://schemas.microsoft.com/office/drawing/2014/main" xmlns="" id="{C10B496D-5F8A-4353-9715-37CB7D44190C}"/>
              </a:ext>
            </a:extLst>
          </p:cNvPr>
          <p:cNvSpPr txBox="1"/>
          <p:nvPr/>
        </p:nvSpPr>
        <p:spPr>
          <a:xfrm>
            <a:off x="35169" y="1365853"/>
            <a:ext cx="9871016" cy="1576678"/>
          </a:xfrm>
          <a:prstGeom prst="rect">
            <a:avLst/>
          </a:prstGeom>
          <a:noFill/>
        </p:spPr>
        <p:txBody>
          <a:bodyPr lIns="98390" tIns="49195" rIns="98390" bIns="49195" anchor="ctr">
            <a:spAutoFit/>
          </a:bodyPr>
          <a:lstStyle/>
          <a:p>
            <a:pPr algn="ctr" eaLnBrk="1" hangingPunct="1">
              <a:defRPr/>
            </a:pPr>
            <a:r>
              <a:rPr lang="nl-BE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+mn-cs"/>
              </a:rPr>
              <a:t>Organisational</a:t>
            </a:r>
            <a:r>
              <a:rPr lang="nl-B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eaLnBrk="1" hangingPunct="1">
              <a:defRPr/>
            </a:pPr>
            <a:r>
              <a:rPr lang="nl-B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+mn-cs"/>
              </a:rPr>
              <a:t>transformation</a:t>
            </a:r>
            <a:endParaRPr lang="nl-B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63500" dist="25400" dir="3600000" algn="tl" rotWithShape="0">
                  <a:schemeClr val="tx1"/>
                </a:outerShdw>
              </a:effectLst>
              <a:latin typeface="+mn-lt"/>
              <a:cs typeface="+mn-cs"/>
            </a:endParaRPr>
          </a:p>
          <a:p>
            <a:pPr algn="ctr" eaLnBrk="1" hangingPunct="1">
              <a:defRPr/>
            </a:pPr>
            <a:r>
              <a:rPr lang="nl-BE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Arial" charset="0"/>
              </a:rPr>
              <a:t>Coherency</a:t>
            </a:r>
            <a:r>
              <a:rPr lang="nl-BE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nl-BE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Arial" charset="0"/>
              </a:rPr>
              <a:t>at </a:t>
            </a:r>
            <a:r>
              <a:rPr lang="nl-BE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Arial" charset="0"/>
              </a:rPr>
              <a:t>all</a:t>
            </a:r>
            <a:r>
              <a:rPr lang="nl-BE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Arial" charset="0"/>
              </a:rPr>
              <a:t> levels &amp; </a:t>
            </a:r>
          </a:p>
          <a:p>
            <a:pPr algn="ctr" eaLnBrk="1" hangingPunct="1">
              <a:defRPr/>
            </a:pPr>
            <a:r>
              <a:rPr lang="nl-B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Arial" charset="0"/>
              </a:rPr>
              <a:t>Pilots</a:t>
            </a:r>
            <a:r>
              <a:rPr lang="nl-BE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nl-BE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Arial" charset="0"/>
              </a:rPr>
              <a:t>with</a:t>
            </a:r>
            <a:r>
              <a:rPr lang="nl-BE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nl-BE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Arial" charset="0"/>
              </a:rPr>
              <a:t>opt</a:t>
            </a:r>
            <a:r>
              <a:rPr lang="nl-BE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63500" dist="25400" dir="3600000" algn="tl" rotWithShape="0">
                    <a:schemeClr val="tx1"/>
                  </a:outerShdw>
                </a:effectLst>
                <a:latin typeface="+mn-lt"/>
                <a:cs typeface="Arial" charset="0"/>
              </a:rPr>
              <a:t>-outs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xmlns="" id="{A80EAE32-E12D-469B-8B78-AB3810278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7315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defTabSz="984250"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defTabSz="984250"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defTabSz="984250"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defTabSz="984250"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defTabSz="984250"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BE" altLang="fr-FR"/>
          </a:p>
        </p:txBody>
      </p:sp>
      <p:pic>
        <p:nvPicPr>
          <p:cNvPr id="44035" name="Picture 2" descr="Image result for gallup europe engagement">
            <a:extLst>
              <a:ext uri="{FF2B5EF4-FFF2-40B4-BE49-F238E27FC236}">
                <a16:creationId xmlns:a16="http://schemas.microsoft.com/office/drawing/2014/main" xmlns="" id="{CD51E4D9-6A2E-4DC4-A052-DDA1E7AC7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t="29395" r="11519" b="31522"/>
          <a:stretch>
            <a:fillRect/>
          </a:stretch>
        </p:blipFill>
        <p:spPr bwMode="auto">
          <a:xfrm>
            <a:off x="-15875" y="3665538"/>
            <a:ext cx="993775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0A6E82A-A0E5-4F5C-8663-2B12E16AB323}"/>
              </a:ext>
            </a:extLst>
          </p:cNvPr>
          <p:cNvSpPr/>
          <p:nvPr/>
        </p:nvSpPr>
        <p:spPr>
          <a:xfrm>
            <a:off x="0" y="2327135"/>
            <a:ext cx="9905999" cy="1330465"/>
          </a:xfrm>
          <a:prstGeom prst="rect">
            <a:avLst/>
          </a:prstGeom>
          <a:noFill/>
        </p:spPr>
        <p:txBody>
          <a:bodyPr lIns="98399" tIns="49199" rIns="98399" bIns="49199">
            <a:spAutoFit/>
          </a:bodyPr>
          <a:lstStyle/>
          <a:p>
            <a:pPr algn="ctr">
              <a:defRPr/>
            </a:pPr>
            <a:r>
              <a:rPr lang="en-US" sz="8000" b="1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Arial" charset="0"/>
              </a:rPr>
              <a:t>Gallup 2017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F90B079-7B43-45E4-8093-9DAECDA8E6A3}"/>
              </a:ext>
            </a:extLst>
          </p:cNvPr>
          <p:cNvSpPr/>
          <p:nvPr/>
        </p:nvSpPr>
        <p:spPr>
          <a:xfrm>
            <a:off x="0" y="129110"/>
            <a:ext cx="3249814" cy="1145799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lIns="98399" tIns="49199" rIns="98399" bIns="49199">
            <a:spAutoFit/>
          </a:bodyPr>
          <a:lstStyle/>
          <a:p>
            <a:pPr>
              <a:defRPr/>
            </a:pPr>
            <a:r>
              <a:rPr lang="en-US" sz="4800" b="1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Arial" charset="0"/>
              </a:rPr>
              <a:t>10% </a:t>
            </a:r>
          </a:p>
          <a:p>
            <a:pPr>
              <a:defRPr/>
            </a:pPr>
            <a:r>
              <a:rPr lang="en-US" sz="2000" b="1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Arial" charset="0"/>
              </a:rPr>
              <a:t>engaged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BDD650E-43CF-4479-93F0-B63D7F1943DF}"/>
              </a:ext>
            </a:extLst>
          </p:cNvPr>
          <p:cNvSpPr/>
          <p:nvPr/>
        </p:nvSpPr>
        <p:spPr>
          <a:xfrm>
            <a:off x="2720690" y="129110"/>
            <a:ext cx="3891962" cy="1145799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lIns="98399" tIns="49199" rIns="98399" bIns="49199">
            <a:spAutoFit/>
          </a:bodyPr>
          <a:lstStyle/>
          <a:p>
            <a:pPr algn="ctr">
              <a:defRPr/>
            </a:pPr>
            <a:r>
              <a:rPr lang="en-US" sz="4800" b="1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Arial" charset="0"/>
              </a:rPr>
              <a:t>70% </a:t>
            </a:r>
          </a:p>
          <a:p>
            <a:pPr algn="ctr">
              <a:defRPr/>
            </a:pPr>
            <a:r>
              <a:rPr lang="en-US" sz="2000" b="1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Arial" charset="0"/>
              </a:rPr>
              <a:t>not-engaged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359E413-ED63-443F-A51E-DADF13B2A7F8}"/>
              </a:ext>
            </a:extLst>
          </p:cNvPr>
          <p:cNvSpPr/>
          <p:nvPr/>
        </p:nvSpPr>
        <p:spPr>
          <a:xfrm>
            <a:off x="7141776" y="129110"/>
            <a:ext cx="2779914" cy="1145799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lIns="98399" tIns="49199" rIns="98399" bIns="49199">
            <a:spAutoFit/>
          </a:bodyPr>
          <a:lstStyle/>
          <a:p>
            <a:pPr algn="r">
              <a:defRPr/>
            </a:pPr>
            <a:r>
              <a:rPr lang="en-US" sz="4800" b="1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Arial" charset="0"/>
              </a:rPr>
              <a:t>20% </a:t>
            </a:r>
          </a:p>
          <a:p>
            <a:pPr algn="r">
              <a:defRPr/>
            </a:pPr>
            <a:r>
              <a:rPr lang="en-US" sz="2000" b="1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Arial" charset="0"/>
              </a:rPr>
              <a:t>actively disengaged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C:\Users\Laurent Ledoux\Downloads\Will Schutz at chalkboard (original).jpg">
            <a:extLst>
              <a:ext uri="{FF2B5EF4-FFF2-40B4-BE49-F238E27FC236}">
                <a16:creationId xmlns:a16="http://schemas.microsoft.com/office/drawing/2014/main" xmlns="" id="{03D9F3C9-CB2F-4DF9-B20C-332B1E5A6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4"/>
          <a:stretch>
            <a:fillRect/>
          </a:stretch>
        </p:blipFill>
        <p:spPr bwMode="auto">
          <a:xfrm>
            <a:off x="-15875" y="0"/>
            <a:ext cx="9921875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C3AF0BE-66C9-4B7A-8DF9-0C0CFD621F29}"/>
              </a:ext>
            </a:extLst>
          </p:cNvPr>
          <p:cNvSpPr txBox="1"/>
          <p:nvPr/>
        </p:nvSpPr>
        <p:spPr>
          <a:xfrm>
            <a:off x="-15690" y="2223861"/>
            <a:ext cx="5832810" cy="4962229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txBody>
          <a:bodyPr lIns="98399" tIns="49199" rIns="98399" bIns="49199">
            <a:spAutoFit/>
          </a:bodyPr>
          <a:lstStyle/>
          <a:p>
            <a:pPr algn="ctr" eaLnBrk="1" hangingPunct="1">
              <a:defRPr/>
            </a:pPr>
            <a:r>
              <a:rPr lang="en-US" sz="5400" b="1" i="1" dirty="0">
                <a:ln w="1905"/>
                <a:solidFill>
                  <a:srgbClr val="FFFF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Self-concept</a:t>
            </a:r>
            <a:r>
              <a:rPr lang="en-US" sz="5400" b="1" dirty="0">
                <a:ln w="1905"/>
                <a:solidFill>
                  <a:srgbClr val="F8F8F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</a:p>
          <a:p>
            <a:pPr algn="ctr" eaLnBrk="1" hangingPunct="1">
              <a:defRPr/>
            </a:pPr>
            <a:r>
              <a:rPr lang="en-US" sz="4400" b="1" dirty="0">
                <a:ln w="1905"/>
                <a:solidFill>
                  <a:srgbClr val="F8F8F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is the key to solving </a:t>
            </a:r>
            <a:r>
              <a:rPr lang="en-US" sz="5400" b="1" dirty="0">
                <a:ln w="1905"/>
                <a:solidFill>
                  <a:srgbClr val="F8F8F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organizational problems</a:t>
            </a:r>
          </a:p>
          <a:p>
            <a:pPr algn="ctr" eaLnBrk="1" hangingPunct="1">
              <a:defRPr/>
            </a:pPr>
            <a:endParaRPr lang="en-US" sz="5400" b="1" dirty="0">
              <a:ln w="1905"/>
              <a:solidFill>
                <a:srgbClr val="F8F8F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ctr" eaLnBrk="1" hangingPunct="1">
              <a:defRPr/>
            </a:pPr>
            <a:r>
              <a:rPr lang="fr-BE" sz="2000" b="1" i="1" dirty="0">
                <a:ln w="1905"/>
                <a:solidFill>
                  <a:srgbClr val="F8F8F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If </a:t>
            </a:r>
            <a:r>
              <a:rPr lang="fr-BE" sz="2000" b="1" i="1" dirty="0" err="1">
                <a:ln w="1905"/>
                <a:solidFill>
                  <a:srgbClr val="F8F8F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we</a:t>
            </a:r>
            <a:r>
              <a:rPr lang="fr-BE" sz="2000" b="1" i="1" dirty="0">
                <a:ln w="1905"/>
                <a:solidFill>
                  <a:srgbClr val="F8F8F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fr-BE" sz="2000" b="1" i="1" dirty="0" err="1">
                <a:ln w="1905"/>
                <a:solidFill>
                  <a:srgbClr val="F8F8F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want</a:t>
            </a:r>
            <a:r>
              <a:rPr lang="fr-BE" sz="2000" b="1" i="1" dirty="0">
                <a:ln w="1905"/>
                <a:solidFill>
                  <a:srgbClr val="F8F8F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to </a:t>
            </a:r>
            <a:r>
              <a:rPr lang="fr-BE" sz="2000" b="1" i="1" dirty="0" err="1">
                <a:ln w="1905"/>
                <a:solidFill>
                  <a:srgbClr val="F8F8F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improve</a:t>
            </a:r>
            <a:r>
              <a:rPr lang="fr-BE" sz="2000" b="1" i="1" dirty="0">
                <a:ln w="1905"/>
                <a:solidFill>
                  <a:srgbClr val="F8F8F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fr-BE" sz="2800" b="1" i="1" dirty="0">
                <a:ln w="1905"/>
                <a:solidFill>
                  <a:srgbClr val="FFFF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team</a:t>
            </a:r>
            <a:r>
              <a:rPr lang="fr-BE" sz="2800" b="1" i="1" dirty="0">
                <a:ln w="1905"/>
                <a:solidFill>
                  <a:srgbClr val="F8F8F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fr-BE" sz="2000" b="1" i="1" dirty="0">
                <a:ln w="1905"/>
                <a:solidFill>
                  <a:srgbClr val="F8F8F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performance, </a:t>
            </a:r>
          </a:p>
          <a:p>
            <a:pPr algn="ctr" eaLnBrk="1" hangingPunct="1">
              <a:defRPr/>
            </a:pPr>
            <a:r>
              <a:rPr lang="fr-BE" sz="2000" b="1" i="1" dirty="0" err="1">
                <a:ln w="1905"/>
                <a:solidFill>
                  <a:srgbClr val="F8F8F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we</a:t>
            </a:r>
            <a:r>
              <a:rPr lang="fr-BE" sz="2000" b="1" i="1" dirty="0">
                <a:ln w="1905"/>
                <a:solidFill>
                  <a:srgbClr val="F8F8F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must </a:t>
            </a:r>
            <a:r>
              <a:rPr lang="fr-BE" sz="2000" b="1" i="1" dirty="0" err="1">
                <a:ln w="1905"/>
                <a:solidFill>
                  <a:srgbClr val="F8F8F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work</a:t>
            </a:r>
            <a:r>
              <a:rPr lang="fr-BE" sz="2000" b="1" i="1" dirty="0">
                <a:ln w="1905"/>
                <a:solidFill>
                  <a:srgbClr val="F8F8F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on </a:t>
            </a:r>
            <a:r>
              <a:rPr lang="fr-BE" sz="2800" b="1" i="1" dirty="0" err="1">
                <a:ln w="1905"/>
                <a:solidFill>
                  <a:srgbClr val="FFFF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individuals</a:t>
            </a:r>
            <a:endParaRPr lang="fr-BE" b="1" dirty="0">
              <a:ln w="1905"/>
              <a:solidFill>
                <a:srgbClr val="FFFF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A92A33-C66F-47A0-9113-05393DD7B105}"/>
              </a:ext>
            </a:extLst>
          </p:cNvPr>
          <p:cNvSpPr/>
          <p:nvPr/>
        </p:nvSpPr>
        <p:spPr>
          <a:xfrm>
            <a:off x="-15690" y="669732"/>
            <a:ext cx="5832810" cy="899578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txBody>
          <a:bodyPr lIns="98399" tIns="49199" rIns="98399" bIns="49199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1905"/>
                <a:solidFill>
                  <a:srgbClr val="F8F8F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Will Schutz</a:t>
            </a:r>
          </a:p>
          <a:p>
            <a:pPr algn="ctr" eaLnBrk="1" hangingPunct="1">
              <a:defRPr/>
            </a:pPr>
            <a:r>
              <a:rPr lang="en-US" sz="1400" b="1" dirty="0">
                <a:ln w="1905"/>
                <a:solidFill>
                  <a:srgbClr val="F8F8F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The Human Element (1994)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xmlns="" id="{287AA392-F733-4701-B1DB-E42BF1A8B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41405" r="41304" b="21336"/>
          <a:stretch>
            <a:fillRect/>
          </a:stretch>
        </p:blipFill>
        <p:spPr bwMode="auto">
          <a:xfrm>
            <a:off x="0" y="-14288"/>
            <a:ext cx="9906000" cy="739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69E8B2C-D68B-48A1-8725-C623E3A94B81}"/>
              </a:ext>
            </a:extLst>
          </p:cNvPr>
          <p:cNvSpPr/>
          <p:nvPr/>
        </p:nvSpPr>
        <p:spPr>
          <a:xfrm>
            <a:off x="0" y="125016"/>
            <a:ext cx="9906000" cy="1207355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lIns="98399" tIns="49199" rIns="98399" bIns="49199">
            <a:spAutoFit/>
          </a:bodyPr>
          <a:lstStyle/>
          <a:p>
            <a:pPr algn="ctr" eaLnBrk="1" hangingPunct="1"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Self-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esteem,well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-being at work &amp; teamwork requires to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adress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individuals’ fears of being…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8D0099A-BAAF-43FF-AC9C-DD0E433674F1}"/>
              </a:ext>
            </a:extLst>
          </p:cNvPr>
          <p:cNvSpPr/>
          <p:nvPr/>
        </p:nvSpPr>
        <p:spPr>
          <a:xfrm>
            <a:off x="0" y="2510628"/>
            <a:ext cx="9906000" cy="714912"/>
          </a:xfrm>
          <a:prstGeom prst="rect">
            <a:avLst/>
          </a:prstGeom>
          <a:solidFill>
            <a:srgbClr val="000000">
              <a:alpha val="58039"/>
            </a:srgbClr>
          </a:solidFill>
        </p:spPr>
        <p:txBody>
          <a:bodyPr lIns="98399" tIns="49199" rIns="98399" bIns="49199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      Ignored</a:t>
            </a:r>
          </a:p>
        </p:txBody>
      </p:sp>
      <p:sp>
        <p:nvSpPr>
          <p:cNvPr id="5" name="Ovaal 23">
            <a:extLst>
              <a:ext uri="{FF2B5EF4-FFF2-40B4-BE49-F238E27FC236}">
                <a16:creationId xmlns:a16="http://schemas.microsoft.com/office/drawing/2014/main" xmlns="" id="{918468D4-0443-4281-8FCA-77703E4C38C1}"/>
              </a:ext>
            </a:extLst>
          </p:cNvPr>
          <p:cNvSpPr/>
          <p:nvPr/>
        </p:nvSpPr>
        <p:spPr>
          <a:xfrm>
            <a:off x="360050" y="2620299"/>
            <a:ext cx="460904" cy="4612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99" tIns="49199" rIns="98399" bIns="49199" anchor="ctr"/>
          <a:lstStyle/>
          <a:p>
            <a:pPr algn="ctr">
              <a:defRPr/>
            </a:pPr>
            <a:r>
              <a:rPr lang="nl-BE" sz="2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0464F08-D726-452F-B065-E9930F86E715}"/>
              </a:ext>
            </a:extLst>
          </p:cNvPr>
          <p:cNvSpPr/>
          <p:nvPr/>
        </p:nvSpPr>
        <p:spPr>
          <a:xfrm>
            <a:off x="-15690" y="3734798"/>
            <a:ext cx="9906000" cy="714912"/>
          </a:xfrm>
          <a:prstGeom prst="rect">
            <a:avLst/>
          </a:prstGeom>
          <a:solidFill>
            <a:srgbClr val="000000">
              <a:alpha val="58039"/>
            </a:srgbClr>
          </a:solidFill>
        </p:spPr>
        <p:txBody>
          <a:bodyPr lIns="98399" tIns="49199" rIns="98399" bIns="49199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      Humiliated</a:t>
            </a:r>
          </a:p>
        </p:txBody>
      </p:sp>
      <p:sp>
        <p:nvSpPr>
          <p:cNvPr id="14" name="Ovaal 23">
            <a:extLst>
              <a:ext uri="{FF2B5EF4-FFF2-40B4-BE49-F238E27FC236}">
                <a16:creationId xmlns:a16="http://schemas.microsoft.com/office/drawing/2014/main" xmlns="" id="{68BF83BF-A318-4A8C-B5D3-EC144D545318}"/>
              </a:ext>
            </a:extLst>
          </p:cNvPr>
          <p:cNvSpPr/>
          <p:nvPr/>
        </p:nvSpPr>
        <p:spPr>
          <a:xfrm>
            <a:off x="344360" y="3844469"/>
            <a:ext cx="460904" cy="4612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99" tIns="49199" rIns="98399" bIns="49199" anchor="ctr"/>
          <a:lstStyle/>
          <a:p>
            <a:pPr algn="ctr">
              <a:defRPr/>
            </a:pPr>
            <a:r>
              <a:rPr lang="nl-BE" sz="2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FCD0EB8-541F-408B-B012-C48D1AFCB188}"/>
              </a:ext>
            </a:extLst>
          </p:cNvPr>
          <p:cNvSpPr/>
          <p:nvPr/>
        </p:nvSpPr>
        <p:spPr>
          <a:xfrm>
            <a:off x="-15690" y="5102988"/>
            <a:ext cx="9906000" cy="714912"/>
          </a:xfrm>
          <a:prstGeom prst="rect">
            <a:avLst/>
          </a:prstGeom>
          <a:solidFill>
            <a:srgbClr val="000000">
              <a:alpha val="58039"/>
            </a:srgbClr>
          </a:solidFill>
        </p:spPr>
        <p:txBody>
          <a:bodyPr lIns="98399" tIns="49199" rIns="98399" bIns="49199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      Rejected</a:t>
            </a:r>
          </a:p>
        </p:txBody>
      </p:sp>
      <p:sp>
        <p:nvSpPr>
          <p:cNvPr id="16" name="Ovaal 23">
            <a:extLst>
              <a:ext uri="{FF2B5EF4-FFF2-40B4-BE49-F238E27FC236}">
                <a16:creationId xmlns:a16="http://schemas.microsoft.com/office/drawing/2014/main" xmlns="" id="{12498077-F778-489C-A18B-179C3B053E03}"/>
              </a:ext>
            </a:extLst>
          </p:cNvPr>
          <p:cNvSpPr/>
          <p:nvPr/>
        </p:nvSpPr>
        <p:spPr>
          <a:xfrm>
            <a:off x="344360" y="5212659"/>
            <a:ext cx="460904" cy="4612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99" tIns="49199" rIns="98399" bIns="49199" anchor="ctr"/>
          <a:lstStyle/>
          <a:p>
            <a:pPr algn="ctr">
              <a:defRPr/>
            </a:pPr>
            <a:r>
              <a:rPr lang="nl-BE" sz="2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Flèche droite 1">
            <a:extLst>
              <a:ext uri="{FF2B5EF4-FFF2-40B4-BE49-F238E27FC236}">
                <a16:creationId xmlns:a16="http://schemas.microsoft.com/office/drawing/2014/main" xmlns="" id="{FF6610B4-7ADB-4449-BB48-1CAC7B45A82A}"/>
              </a:ext>
            </a:extLst>
          </p:cNvPr>
          <p:cNvSpPr/>
          <p:nvPr/>
        </p:nvSpPr>
        <p:spPr bwMode="auto">
          <a:xfrm>
            <a:off x="4953000" y="2568575"/>
            <a:ext cx="576263" cy="657225"/>
          </a:xfrm>
          <a:prstGeom prst="rightArrow">
            <a:avLst/>
          </a:prstGeom>
          <a:solidFill>
            <a:srgbClr val="FFFF00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99" tIns="49199" rIns="98399" bIns="49199" anchor="ctr"/>
          <a:lstStyle/>
          <a:p>
            <a:pPr algn="ctr">
              <a:defRPr/>
            </a:pPr>
            <a:endParaRPr lang="fr-BE" sz="2600" b="1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981039A-F4BE-4D26-9603-243AE47C1FA3}"/>
              </a:ext>
            </a:extLst>
          </p:cNvPr>
          <p:cNvSpPr/>
          <p:nvPr/>
        </p:nvSpPr>
        <p:spPr>
          <a:xfrm>
            <a:off x="5673047" y="2505440"/>
            <a:ext cx="3440790" cy="714912"/>
          </a:xfrm>
          <a:prstGeom prst="rect">
            <a:avLst/>
          </a:prstGeom>
          <a:noFill/>
        </p:spPr>
        <p:txBody>
          <a:bodyPr lIns="98399" tIns="49199" rIns="98399" bIns="49199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Inclusion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(respect)</a:t>
            </a:r>
          </a:p>
        </p:txBody>
      </p:sp>
      <p:sp>
        <p:nvSpPr>
          <p:cNvPr id="20" name="Flèche droite 19">
            <a:extLst>
              <a:ext uri="{FF2B5EF4-FFF2-40B4-BE49-F238E27FC236}">
                <a16:creationId xmlns:a16="http://schemas.microsoft.com/office/drawing/2014/main" xmlns="" id="{CF50A019-9FE4-4CBF-A4D2-43709E6D304D}"/>
              </a:ext>
            </a:extLst>
          </p:cNvPr>
          <p:cNvSpPr/>
          <p:nvPr/>
        </p:nvSpPr>
        <p:spPr bwMode="auto">
          <a:xfrm>
            <a:off x="4953000" y="3792538"/>
            <a:ext cx="576263" cy="657225"/>
          </a:xfrm>
          <a:prstGeom prst="rightArrow">
            <a:avLst/>
          </a:prstGeom>
          <a:solidFill>
            <a:srgbClr val="FFFF00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99" tIns="49199" rIns="98399" bIns="49199" anchor="ctr"/>
          <a:lstStyle/>
          <a:p>
            <a:pPr algn="ctr">
              <a:defRPr/>
            </a:pPr>
            <a:endParaRPr lang="fr-BE" sz="2600" b="1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CC82370-6A68-43BA-BC75-25BBB6852F0A}"/>
              </a:ext>
            </a:extLst>
          </p:cNvPr>
          <p:cNvSpPr/>
          <p:nvPr/>
        </p:nvSpPr>
        <p:spPr>
          <a:xfrm>
            <a:off x="5673046" y="3729610"/>
            <a:ext cx="3960603" cy="714912"/>
          </a:xfrm>
          <a:prstGeom prst="rect">
            <a:avLst/>
          </a:prstGeom>
          <a:noFill/>
        </p:spPr>
        <p:txBody>
          <a:bodyPr lIns="98399" tIns="49199" rIns="98399" bIns="49199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Control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(self-direction)</a:t>
            </a:r>
          </a:p>
        </p:txBody>
      </p:sp>
      <p:sp>
        <p:nvSpPr>
          <p:cNvPr id="22" name="Flèche droite 21">
            <a:extLst>
              <a:ext uri="{FF2B5EF4-FFF2-40B4-BE49-F238E27FC236}">
                <a16:creationId xmlns:a16="http://schemas.microsoft.com/office/drawing/2014/main" xmlns="" id="{23BEB2E1-D562-4F7D-9A2E-DE366F20713C}"/>
              </a:ext>
            </a:extLst>
          </p:cNvPr>
          <p:cNvSpPr/>
          <p:nvPr/>
        </p:nvSpPr>
        <p:spPr bwMode="auto">
          <a:xfrm>
            <a:off x="4953000" y="5160963"/>
            <a:ext cx="576263" cy="657225"/>
          </a:xfrm>
          <a:prstGeom prst="rightArrow">
            <a:avLst/>
          </a:prstGeom>
          <a:solidFill>
            <a:srgbClr val="FFFF00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99" tIns="49199" rIns="98399" bIns="49199" anchor="ctr"/>
          <a:lstStyle/>
          <a:p>
            <a:pPr algn="ctr">
              <a:defRPr/>
            </a:pPr>
            <a:endParaRPr lang="fr-BE" sz="2600" b="1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69AFC7-E956-416F-8F3B-2285B0C2CF15}"/>
              </a:ext>
            </a:extLst>
          </p:cNvPr>
          <p:cNvSpPr/>
          <p:nvPr/>
        </p:nvSpPr>
        <p:spPr>
          <a:xfrm>
            <a:off x="5673046" y="5097800"/>
            <a:ext cx="4232953" cy="714912"/>
          </a:xfrm>
          <a:prstGeom prst="rect">
            <a:avLst/>
          </a:prstGeom>
          <a:noFill/>
        </p:spPr>
        <p:txBody>
          <a:bodyPr lIns="98399" tIns="49199" rIns="98399" bIns="49199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Openness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(Growth)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age result for douglas mcgregor theory x et y">
            <a:extLst>
              <a:ext uri="{FF2B5EF4-FFF2-40B4-BE49-F238E27FC236}">
                <a16:creationId xmlns:a16="http://schemas.microsoft.com/office/drawing/2014/main" xmlns="" id="{C7AF5207-CD37-40F2-8FBF-D61710434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5294313" cy="734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5DEB217-32F6-4B5D-B0E2-76678E89C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17451"/>
            <a:ext cx="5294866" cy="961133"/>
          </a:xfrm>
          <a:prstGeom prst="rect">
            <a:avLst/>
          </a:prstGeom>
          <a:solidFill>
            <a:srgbClr val="000000">
              <a:alpha val="50196"/>
            </a:srgbClr>
          </a:solidFill>
          <a:extLst/>
        </p:spPr>
        <p:txBody>
          <a:bodyPr lIns="98399" tIns="49199" rIns="98399" bIns="49199">
            <a:spAutoFit/>
          </a:bodyPr>
          <a:lstStyle/>
          <a:p>
            <a:pPr algn="ctr" eaLnBrk="1" hangingPunct="1"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Douglas Mc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Gregor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algn="ctr" eaLnBrk="1" hangingPunct="1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The Human Side of Enterprise (1957)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8EB77C-9273-4F3C-ADE0-B7F83AD9DEB9}"/>
              </a:ext>
            </a:extLst>
          </p:cNvPr>
          <p:cNvSpPr/>
          <p:nvPr/>
        </p:nvSpPr>
        <p:spPr>
          <a:xfrm>
            <a:off x="5294866" y="2361420"/>
            <a:ext cx="4611133" cy="2315350"/>
          </a:xfrm>
          <a:prstGeom prst="rect">
            <a:avLst/>
          </a:prstGeom>
          <a:noFill/>
        </p:spPr>
        <p:txBody>
          <a:bodyPr lIns="98399" tIns="49199" rIns="98399" bIns="49199">
            <a:spAutoFit/>
          </a:bodyPr>
          <a:lstStyle/>
          <a:p>
            <a:pPr algn="ctr" eaLnBrk="1" hangingPunct="1">
              <a:defRPr/>
            </a:pPr>
            <a:r>
              <a:rPr lang="en-US" sz="7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X &amp; Y</a:t>
            </a:r>
          </a:p>
          <a:p>
            <a:pPr algn="ctr" eaLnBrk="1" hangingPunct="1">
              <a:defRPr/>
            </a:pPr>
            <a:r>
              <a:rPr lang="en-US" sz="7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Theories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mage result for deci et ryan">
            <a:extLst>
              <a:ext uri="{FF2B5EF4-FFF2-40B4-BE49-F238E27FC236}">
                <a16:creationId xmlns:a16="http://schemas.microsoft.com/office/drawing/2014/main" xmlns="" id="{347121CA-05E6-43C3-ADCA-2CB116E13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5" t="4646" r="12148" b="20422"/>
          <a:stretch>
            <a:fillRect/>
          </a:stretch>
        </p:blipFill>
        <p:spPr bwMode="auto">
          <a:xfrm>
            <a:off x="0" y="-69850"/>
            <a:ext cx="9906000" cy="738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9EF286E-A98B-4EC0-9BF3-D323A35EAA2B}"/>
              </a:ext>
            </a:extLst>
          </p:cNvPr>
          <p:cNvSpPr/>
          <p:nvPr/>
        </p:nvSpPr>
        <p:spPr bwMode="auto">
          <a:xfrm>
            <a:off x="0" y="-69850"/>
            <a:ext cx="9906000" cy="7448550"/>
          </a:xfrm>
          <a:prstGeom prst="rect">
            <a:avLst/>
          </a:prstGeom>
          <a:solidFill>
            <a:schemeClr val="bg1">
              <a:lumMod val="95000"/>
              <a:alpha val="61176"/>
            </a:schemeClr>
          </a:solidFill>
          <a:ln>
            <a:noFill/>
          </a:ln>
          <a:effectLst/>
          <a:extLst/>
        </p:spPr>
        <p:txBody>
          <a:bodyPr tIns="91440" bIns="91440">
            <a:spAutoFit/>
          </a:bodyPr>
          <a:lstStyle/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dirty="0">
              <a:latin typeface="+mn-lt"/>
              <a:cs typeface="Arial" charset="0"/>
            </a:endParaRPr>
          </a:p>
          <a:p>
            <a:pPr defTabSz="984250" eaLnBrk="1" hangingPunct="1">
              <a:defRPr/>
            </a:pPr>
            <a:endParaRPr lang="fr-BE" sz="4000" dirty="0">
              <a:latin typeface="+mn-lt"/>
              <a:cs typeface="Arial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0A1371B-DF78-419F-9D13-70E36C4F1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588"/>
            <a:ext cx="9906000" cy="800100"/>
          </a:xfrm>
          <a:prstGeom prst="rect">
            <a:avLst/>
          </a:prstGeom>
          <a:solidFill>
            <a:srgbClr val="F2F2F2">
              <a:alpha val="47843"/>
            </a:srgb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  <a:cs typeface="Arial" charset="0"/>
              </a:rPr>
              <a:t>Self-determination theory of Deci &amp; Ryan (1985)</a:t>
            </a:r>
          </a:p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  <a:cs typeface="Arial" charset="0"/>
              </a:rPr>
              <a:t>Synthetized by Pr. Jacques Forest (UQAM)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6A93492-D900-40AA-8F56-0136CE14B39F}"/>
              </a:ext>
            </a:extLst>
          </p:cNvPr>
          <p:cNvSpPr txBox="1"/>
          <p:nvPr/>
        </p:nvSpPr>
        <p:spPr bwMode="auto">
          <a:xfrm>
            <a:off x="4605338" y="2519363"/>
            <a:ext cx="2232025" cy="592137"/>
          </a:xfrm>
          <a:prstGeom prst="rect">
            <a:avLst/>
          </a:prstGeom>
          <a:solidFill>
            <a:srgbClr val="79170D"/>
          </a:solidFill>
        </p:spPr>
        <p:txBody>
          <a:bodyPr lIns="98399" tIns="49199" rIns="98399" bIns="49199">
            <a:spAutoFit/>
          </a:bodyPr>
          <a:lstStyle/>
          <a:p>
            <a:pPr algn="ctr" eaLnBrk="1" hangingPunct="1">
              <a:defRPr/>
            </a:pPr>
            <a:r>
              <a:rPr lang="fr-C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PLEASURE</a:t>
            </a:r>
          </a:p>
          <a:p>
            <a:pPr algn="ctr" eaLnBrk="1" hangingPunct="1">
              <a:defRPr/>
            </a:pPr>
            <a:r>
              <a:rPr lang="fr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(</a:t>
            </a:r>
            <a:r>
              <a:rPr lang="fr-CA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intrinsic</a:t>
            </a:r>
            <a:r>
              <a:rPr lang="fr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A3A0A582-17F0-4B4B-8681-E35BB3AAD5A9}"/>
              </a:ext>
            </a:extLst>
          </p:cNvPr>
          <p:cNvSpPr txBox="1"/>
          <p:nvPr/>
        </p:nvSpPr>
        <p:spPr bwMode="auto">
          <a:xfrm>
            <a:off x="2444750" y="2533650"/>
            <a:ext cx="2022475" cy="1722438"/>
          </a:xfrm>
          <a:prstGeom prst="rect">
            <a:avLst/>
          </a:prstGeom>
          <a:solidFill>
            <a:srgbClr val="79170D"/>
          </a:solidFill>
        </p:spPr>
        <p:txBody>
          <a:bodyPr lIns="98399" tIns="49199" rIns="98399" bIns="49199">
            <a:spAutoFit/>
          </a:bodyPr>
          <a:lstStyle/>
          <a:p>
            <a:pPr eaLnBrk="1" hangingPunct="1">
              <a:defRPr/>
            </a:pPr>
            <a:endParaRPr lang="fr-CA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endParaRPr>
          </a:p>
          <a:p>
            <a:pPr eaLnBrk="1" hangingPunct="1">
              <a:defRPr/>
            </a:pPr>
            <a:r>
              <a:rPr lang="fr-C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A</a:t>
            </a:r>
            <a:r>
              <a:rPr lang="fr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FFILIATION</a:t>
            </a:r>
          </a:p>
          <a:p>
            <a:pPr eaLnBrk="1" hangingPunct="1">
              <a:defRPr/>
            </a:pPr>
            <a:r>
              <a:rPr lang="fr-C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G</a:t>
            </a:r>
            <a:r>
              <a:rPr lang="fr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ROWTH</a:t>
            </a:r>
          </a:p>
          <a:p>
            <a:pPr eaLnBrk="1" hangingPunct="1">
              <a:defRPr/>
            </a:pPr>
            <a:r>
              <a:rPr lang="fr-C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A</a:t>
            </a:r>
            <a:r>
              <a:rPr lang="fr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UTONOMY</a:t>
            </a:r>
          </a:p>
          <a:p>
            <a:pPr eaLnBrk="1" hangingPunct="1">
              <a:defRPr/>
            </a:pPr>
            <a:endParaRPr lang="fr-CA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DC51C3F1-AAE7-4E51-A01A-059CBF0DEDD8}"/>
              </a:ext>
            </a:extLst>
          </p:cNvPr>
          <p:cNvSpPr txBox="1"/>
          <p:nvPr/>
        </p:nvSpPr>
        <p:spPr bwMode="auto">
          <a:xfrm>
            <a:off x="2444750" y="2089150"/>
            <a:ext cx="2022475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8399" tIns="49199" rIns="98399" bIns="49199">
            <a:spAutoFit/>
          </a:bodyPr>
          <a:lstStyle/>
          <a:p>
            <a:pPr algn="ctr" eaLnBrk="1" hangingPunct="1">
              <a:defRPr/>
            </a:pPr>
            <a:r>
              <a:rPr lang="fr-CA" sz="1500" dirty="0">
                <a:solidFill>
                  <a:srgbClr val="7917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Satisfaction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529E5E2A-9905-4B4A-BA7C-62A4DDBAD95E}"/>
              </a:ext>
            </a:extLst>
          </p:cNvPr>
          <p:cNvSpPr txBox="1"/>
          <p:nvPr/>
        </p:nvSpPr>
        <p:spPr bwMode="auto">
          <a:xfrm>
            <a:off x="6942138" y="2519363"/>
            <a:ext cx="2768600" cy="1638300"/>
          </a:xfrm>
          <a:prstGeom prst="rect">
            <a:avLst/>
          </a:prstGeom>
          <a:solidFill>
            <a:srgbClr val="79170D"/>
          </a:solidFill>
        </p:spPr>
        <p:txBody>
          <a:bodyPr lIns="98399" tIns="49199" rIns="98399" bIns="49199">
            <a:spAutoFit/>
          </a:bodyPr>
          <a:lstStyle/>
          <a:p>
            <a:pPr marL="307496" indent="-307496" eaLnBrk="1" hangingPunct="1">
              <a:buFont typeface="Wingdings" panose="05000000000000000000" pitchFamily="2" charset="2"/>
              <a:buChar char="q"/>
              <a:defRPr/>
            </a:pPr>
            <a:endParaRPr lang="fr-CA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endParaRPr>
          </a:p>
          <a:p>
            <a:pPr marL="307496" indent="-307496" eaLnBrk="1" hangingPunct="1">
              <a:buFont typeface="Wingdings" panose="05000000000000000000" pitchFamily="2" charset="2"/>
              <a:buChar char="q"/>
              <a:defRPr/>
            </a:pPr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ENERGY</a:t>
            </a:r>
          </a:p>
          <a:p>
            <a:pPr marL="307496" indent="-307496" eaLnBrk="1" hangingPunct="1">
              <a:buFont typeface="Wingdings" panose="05000000000000000000" pitchFamily="2" charset="2"/>
              <a:buChar char="q"/>
              <a:defRPr/>
            </a:pPr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CONCENTRATION</a:t>
            </a:r>
          </a:p>
          <a:p>
            <a:pPr marL="307496" indent="-307496" eaLnBrk="1" hangingPunct="1">
              <a:buFont typeface="Wingdings" panose="05000000000000000000" pitchFamily="2" charset="2"/>
              <a:buChar char="q"/>
              <a:defRPr/>
            </a:pPr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HIGH PERFORMANCE </a:t>
            </a:r>
          </a:p>
          <a:p>
            <a:pPr marL="307496" indent="-307496" eaLnBrk="1" hangingPunct="1">
              <a:buFont typeface="Wingdings" panose="05000000000000000000" pitchFamily="2" charset="2"/>
              <a:buChar char="q"/>
              <a:defRPr/>
            </a:pPr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EXTRA’S HIGH PERF.</a:t>
            </a:r>
          </a:p>
          <a:p>
            <a:pPr marL="307496" indent="-307496" eaLnBrk="1" hangingPunct="1">
              <a:buFont typeface="Wingdings" panose="05000000000000000000" pitchFamily="2" charset="2"/>
              <a:buChar char="q"/>
              <a:defRPr/>
            </a:pPr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ADAPTIVE</a:t>
            </a:r>
          </a:p>
          <a:p>
            <a:pPr marL="307496" indent="-307496" eaLnBrk="1" hangingPunct="1">
              <a:buFont typeface="Wingdings" panose="05000000000000000000" pitchFamily="2" charset="2"/>
              <a:buChar char="q"/>
              <a:defRPr/>
            </a:pPr>
            <a:endParaRPr lang="fr-CA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endParaRPr>
          </a:p>
          <a:p>
            <a:pPr marL="307496" indent="-307496" eaLnBrk="1" hangingPunct="1">
              <a:buFont typeface="Wingdings" panose="05000000000000000000" pitchFamily="2" charset="2"/>
              <a:buChar char="q"/>
              <a:defRPr/>
            </a:pPr>
            <a:endParaRPr lang="fr-CA" sz="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1C37CD4F-FFEB-4245-A28D-78B9134C0A8B}"/>
              </a:ext>
            </a:extLst>
          </p:cNvPr>
          <p:cNvSpPr txBox="1"/>
          <p:nvPr/>
        </p:nvSpPr>
        <p:spPr bwMode="auto">
          <a:xfrm>
            <a:off x="6942138" y="4824413"/>
            <a:ext cx="2768600" cy="1638300"/>
          </a:xfrm>
          <a:prstGeom prst="rect">
            <a:avLst/>
          </a:prstGeom>
          <a:solidFill>
            <a:srgbClr val="79170D"/>
          </a:solidFill>
        </p:spPr>
        <p:txBody>
          <a:bodyPr lIns="98399" tIns="49199" rIns="98399" bIns="49199">
            <a:spAutoFit/>
          </a:bodyPr>
          <a:lstStyle/>
          <a:p>
            <a:pPr marL="368995" indent="-368995" eaLnBrk="1" hangingPunct="1">
              <a:buFont typeface="Wingdings" panose="05000000000000000000" pitchFamily="2" charset="2"/>
              <a:buChar char="q"/>
              <a:defRPr/>
            </a:pPr>
            <a:endParaRPr lang="fr-CA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endParaRPr>
          </a:p>
          <a:p>
            <a:pPr marL="368995" indent="-368995" eaLnBrk="1" hangingPunct="1">
              <a:buFont typeface="Wingdings" panose="05000000000000000000" pitchFamily="2" charset="2"/>
              <a:buChar char="q"/>
              <a:defRPr/>
            </a:pPr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BURNOUT</a:t>
            </a:r>
          </a:p>
          <a:p>
            <a:pPr marL="368995" indent="-368995" eaLnBrk="1" hangingPunct="1">
              <a:buFont typeface="Wingdings" panose="05000000000000000000" pitchFamily="2" charset="2"/>
              <a:buChar char="q"/>
              <a:defRPr/>
            </a:pPr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DISTRACTION</a:t>
            </a:r>
          </a:p>
          <a:p>
            <a:pPr marL="368995" indent="-368995" eaLnBrk="1" hangingPunct="1">
              <a:buFont typeface="Wingdings" panose="05000000000000000000" pitchFamily="2" charset="2"/>
              <a:buChar char="q"/>
              <a:defRPr/>
            </a:pPr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LOW PERFORMANCE </a:t>
            </a:r>
          </a:p>
          <a:p>
            <a:pPr marL="368995" indent="-368995" eaLnBrk="1" hangingPunct="1">
              <a:buFont typeface="Wingdings" panose="05000000000000000000" pitchFamily="2" charset="2"/>
              <a:buChar char="q"/>
              <a:defRPr/>
            </a:pPr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ANTISOCIAL COMP.</a:t>
            </a:r>
          </a:p>
          <a:p>
            <a:pPr marL="368995" indent="-368995" eaLnBrk="1" hangingPunct="1">
              <a:buFont typeface="Wingdings" panose="05000000000000000000" pitchFamily="2" charset="2"/>
              <a:buChar char="q"/>
              <a:defRPr/>
            </a:pPr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NON-ADAPTIVE</a:t>
            </a:r>
          </a:p>
          <a:p>
            <a:pPr marL="368995" indent="-368995" eaLnBrk="1" hangingPunct="1">
              <a:buFont typeface="Wingdings" panose="05000000000000000000" pitchFamily="2" charset="2"/>
              <a:buChar char="q"/>
              <a:defRPr/>
            </a:pPr>
            <a:endParaRPr lang="fr-CA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endParaRPr>
          </a:p>
          <a:p>
            <a:pPr marL="368995" indent="-368995" eaLnBrk="1" hangingPunct="1">
              <a:buFont typeface="Wingdings" panose="05000000000000000000" pitchFamily="2" charset="2"/>
              <a:buChar char="q"/>
              <a:defRPr/>
            </a:pPr>
            <a:endParaRPr lang="fr-CA" sz="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CC9D73E8-AF7F-4294-9C99-47FC30C5FAB5}"/>
              </a:ext>
            </a:extLst>
          </p:cNvPr>
          <p:cNvSpPr txBox="1"/>
          <p:nvPr/>
        </p:nvSpPr>
        <p:spPr bwMode="auto">
          <a:xfrm>
            <a:off x="2444750" y="4392613"/>
            <a:ext cx="2022475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8399" tIns="49199" rIns="98399" bIns="49199">
            <a:spAutoFit/>
          </a:bodyPr>
          <a:lstStyle/>
          <a:p>
            <a:pPr algn="ctr" eaLnBrk="1" hangingPunct="1">
              <a:defRPr/>
            </a:pPr>
            <a:r>
              <a:rPr lang="fr-CA" sz="1500" dirty="0">
                <a:solidFill>
                  <a:srgbClr val="7917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Frustration</a:t>
            </a:r>
          </a:p>
        </p:txBody>
      </p:sp>
      <p:grpSp>
        <p:nvGrpSpPr>
          <p:cNvPr id="24" name="Groupe 33793">
            <a:extLst>
              <a:ext uri="{FF2B5EF4-FFF2-40B4-BE49-F238E27FC236}">
                <a16:creationId xmlns:a16="http://schemas.microsoft.com/office/drawing/2014/main" xmlns="" id="{0A1FCD7C-00AB-45AE-8985-D8C5F14478CB}"/>
              </a:ext>
            </a:extLst>
          </p:cNvPr>
          <p:cNvGrpSpPr>
            <a:grpSpLocks/>
          </p:cNvGrpSpPr>
          <p:nvPr/>
        </p:nvGrpSpPr>
        <p:grpSpPr bwMode="auto">
          <a:xfrm>
            <a:off x="273050" y="4840288"/>
            <a:ext cx="2028825" cy="1693862"/>
            <a:chOff x="272350" y="4253084"/>
            <a:chExt cx="2028825" cy="2121523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C4EAA351-59DE-4927-B41A-AB60306BF850}"/>
                </a:ext>
              </a:extLst>
            </p:cNvPr>
            <p:cNvSpPr txBox="1"/>
            <p:nvPr/>
          </p:nvSpPr>
          <p:spPr>
            <a:xfrm>
              <a:off x="272350" y="6038584"/>
              <a:ext cx="2027238" cy="336023"/>
            </a:xfrm>
            <a:prstGeom prst="rect">
              <a:avLst/>
            </a:prstGeom>
            <a:solidFill>
              <a:srgbClr val="79170D"/>
            </a:solidFill>
          </p:spPr>
          <p:txBody>
            <a:bodyPr lIns="98399" tIns="49199" rIns="98399" bIns="49199">
              <a:spAutoFit/>
            </a:bodyPr>
            <a:lstStyle/>
            <a:p>
              <a:pPr algn="ctr" eaLnBrk="1" hangingPunct="1">
                <a:defRPr/>
              </a:pPr>
              <a:r>
                <a:rPr lang="fr-CA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haroni" panose="02010803020104030203" pitchFamily="2" charset="-79"/>
                </a:rPr>
                <a:t>WORK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xmlns="" id="{CC85683E-CDB1-4443-BE8D-D25627716FBB}"/>
                </a:ext>
              </a:extLst>
            </p:cNvPr>
            <p:cNvSpPr txBox="1"/>
            <p:nvPr/>
          </p:nvSpPr>
          <p:spPr>
            <a:xfrm>
              <a:off x="272350" y="5692618"/>
              <a:ext cx="2027238" cy="336023"/>
            </a:xfrm>
            <a:prstGeom prst="rect">
              <a:avLst/>
            </a:prstGeom>
            <a:solidFill>
              <a:srgbClr val="79170D"/>
            </a:solidFill>
          </p:spPr>
          <p:txBody>
            <a:bodyPr lIns="98399" tIns="49199" rIns="98399" bIns="49199">
              <a:spAutoFit/>
            </a:bodyPr>
            <a:lstStyle/>
            <a:p>
              <a:pPr algn="ctr" eaLnBrk="1" hangingPunct="1">
                <a:defRPr/>
              </a:pPr>
              <a:r>
                <a:rPr lang="fr-CA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haroni" panose="02010803020104030203" pitchFamily="2" charset="-79"/>
                </a:rPr>
                <a:t>RELATIONS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FB8263D4-C556-40C3-88FE-69BBD2A6A86F}"/>
                </a:ext>
              </a:extLst>
            </p:cNvPr>
            <p:cNvSpPr txBox="1"/>
            <p:nvPr/>
          </p:nvSpPr>
          <p:spPr>
            <a:xfrm>
              <a:off x="272350" y="5332734"/>
              <a:ext cx="2027238" cy="336025"/>
            </a:xfrm>
            <a:prstGeom prst="rect">
              <a:avLst/>
            </a:prstGeom>
            <a:solidFill>
              <a:srgbClr val="79170D"/>
            </a:solidFill>
          </p:spPr>
          <p:txBody>
            <a:bodyPr lIns="98399" tIns="49199" rIns="98399" bIns="49199">
              <a:spAutoFit/>
            </a:bodyPr>
            <a:lstStyle/>
            <a:p>
              <a:pPr algn="ctr" eaLnBrk="1" hangingPunct="1">
                <a:defRPr/>
              </a:pPr>
              <a:r>
                <a:rPr lang="fr-CA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haroni" panose="02010803020104030203" pitchFamily="2" charset="-79"/>
                </a:rPr>
                <a:t>SUPERIORS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xmlns="" id="{5E9164EC-FBC3-43D4-A60D-5CC2DDB99DD3}"/>
                </a:ext>
              </a:extLst>
            </p:cNvPr>
            <p:cNvSpPr txBox="1"/>
            <p:nvPr/>
          </p:nvSpPr>
          <p:spPr>
            <a:xfrm>
              <a:off x="272350" y="4972851"/>
              <a:ext cx="2027238" cy="336023"/>
            </a:xfrm>
            <a:prstGeom prst="rect">
              <a:avLst/>
            </a:prstGeom>
            <a:solidFill>
              <a:srgbClr val="79170D"/>
            </a:solidFill>
          </p:spPr>
          <p:txBody>
            <a:bodyPr lIns="98399" tIns="49199" rIns="98399" bIns="49199">
              <a:spAutoFit/>
            </a:bodyPr>
            <a:lstStyle/>
            <a:p>
              <a:pPr algn="ctr" eaLnBrk="1" hangingPunct="1">
                <a:defRPr/>
              </a:pPr>
              <a:r>
                <a:rPr lang="fr-CA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haroni" panose="02010803020104030203" pitchFamily="2" charset="-79"/>
                </a:rPr>
                <a:t>DEPARTMENT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xmlns="" id="{C9A1160C-1373-43C7-AF28-25C827FA67AA}"/>
                </a:ext>
              </a:extLst>
            </p:cNvPr>
            <p:cNvSpPr txBox="1"/>
            <p:nvPr/>
          </p:nvSpPr>
          <p:spPr>
            <a:xfrm>
              <a:off x="273938" y="4612967"/>
              <a:ext cx="2027237" cy="336025"/>
            </a:xfrm>
            <a:prstGeom prst="rect">
              <a:avLst/>
            </a:prstGeom>
            <a:solidFill>
              <a:srgbClr val="79170D"/>
            </a:solidFill>
          </p:spPr>
          <p:txBody>
            <a:bodyPr lIns="98399" tIns="49199" rIns="98399" bIns="49199">
              <a:spAutoFit/>
            </a:bodyPr>
            <a:lstStyle/>
            <a:p>
              <a:pPr algn="ctr" eaLnBrk="1" hangingPunct="1">
                <a:defRPr/>
              </a:pPr>
              <a:r>
                <a:rPr lang="fr-CA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haroni" panose="02010803020104030203" pitchFamily="2" charset="-79"/>
                </a:rPr>
                <a:t>ORGANISATION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xmlns="" id="{3F7DD3EE-F0CB-47FD-BA97-3D3CFCF1E5CB}"/>
                </a:ext>
              </a:extLst>
            </p:cNvPr>
            <p:cNvSpPr txBox="1"/>
            <p:nvPr/>
          </p:nvSpPr>
          <p:spPr>
            <a:xfrm>
              <a:off x="273938" y="4253084"/>
              <a:ext cx="2027237" cy="336023"/>
            </a:xfrm>
            <a:prstGeom prst="rect">
              <a:avLst/>
            </a:prstGeom>
            <a:solidFill>
              <a:srgbClr val="79170D"/>
            </a:solidFill>
          </p:spPr>
          <p:txBody>
            <a:bodyPr lIns="98399" tIns="49199" rIns="98399" bIns="49199">
              <a:spAutoFit/>
            </a:bodyPr>
            <a:lstStyle/>
            <a:p>
              <a:pPr algn="ctr" eaLnBrk="1" hangingPunct="1">
                <a:defRPr/>
              </a:pPr>
              <a:r>
                <a:rPr lang="fr-CA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haroni" panose="02010803020104030203" pitchFamily="2" charset="-79"/>
                </a:rPr>
                <a:t>COUNTRY</a:t>
              </a:r>
            </a:p>
          </p:txBody>
        </p:sp>
      </p:grpSp>
      <p:sp>
        <p:nvSpPr>
          <p:cNvPr id="31" name="ZoneTexte 1">
            <a:extLst>
              <a:ext uri="{FF2B5EF4-FFF2-40B4-BE49-F238E27FC236}">
                <a16:creationId xmlns:a16="http://schemas.microsoft.com/office/drawing/2014/main" xmlns="" id="{7DFCC7E4-798F-44B5-9D6F-31821E617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338" y="1152525"/>
            <a:ext cx="2232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fr-BE" altLang="fr-FR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</a:rPr>
              <a:t>Motivation</a:t>
            </a:r>
          </a:p>
          <a:p>
            <a:pPr algn="ctr">
              <a:defRPr/>
            </a:pPr>
            <a:r>
              <a:rPr lang="fr-BE" altLang="fr-FR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</a:rPr>
              <a:t>Types </a:t>
            </a:r>
          </a:p>
        </p:txBody>
      </p:sp>
      <p:sp>
        <p:nvSpPr>
          <p:cNvPr id="32" name="ZoneTexte 39">
            <a:extLst>
              <a:ext uri="{FF2B5EF4-FFF2-40B4-BE49-F238E27FC236}">
                <a16:creationId xmlns:a16="http://schemas.microsoft.com/office/drawing/2014/main" xmlns="" id="{6DD984D1-2131-4FD9-BDD8-A7350FFFD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1152525"/>
            <a:ext cx="2290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fr-BE" altLang="fr-FR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</a:rPr>
              <a:t>Universal </a:t>
            </a:r>
            <a:r>
              <a:rPr lang="fr-BE" altLang="fr-FR" b="1" dirty="0" err="1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</a:rPr>
              <a:t>psychological</a:t>
            </a:r>
            <a:r>
              <a:rPr lang="fr-BE" altLang="fr-FR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</a:rPr>
              <a:t> </a:t>
            </a:r>
            <a:r>
              <a:rPr lang="fr-BE" altLang="fr-FR" b="1" dirty="0" err="1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</a:rPr>
              <a:t>needs</a:t>
            </a:r>
            <a:endParaRPr lang="fr-BE" altLang="fr-FR" b="1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+mn-lt"/>
            </a:endParaRPr>
          </a:p>
        </p:txBody>
      </p:sp>
      <p:sp>
        <p:nvSpPr>
          <p:cNvPr id="33" name="ZoneTexte 40">
            <a:extLst>
              <a:ext uri="{FF2B5EF4-FFF2-40B4-BE49-F238E27FC236}">
                <a16:creationId xmlns:a16="http://schemas.microsoft.com/office/drawing/2014/main" xmlns="" id="{2CDEDA38-08C2-45CB-B1EC-55333B735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389063"/>
            <a:ext cx="2020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fr-BE" altLang="fr-FR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</a:rPr>
              <a:t>Levers </a:t>
            </a:r>
          </a:p>
        </p:txBody>
      </p:sp>
      <p:sp>
        <p:nvSpPr>
          <p:cNvPr id="34" name="ZoneTexte 41">
            <a:extLst>
              <a:ext uri="{FF2B5EF4-FFF2-40B4-BE49-F238E27FC236}">
                <a16:creationId xmlns:a16="http://schemas.microsoft.com/office/drawing/2014/main" xmlns="" id="{EE02D949-423A-4480-9CC1-4FB091D21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363" y="1152525"/>
            <a:ext cx="274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fr-BE" altLang="fr-FR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</a:rPr>
              <a:t>Physio- &amp; </a:t>
            </a:r>
            <a:r>
              <a:rPr lang="fr-BE" altLang="fr-FR" b="1" dirty="0" err="1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</a:rPr>
              <a:t>psychological</a:t>
            </a:r>
            <a:r>
              <a:rPr lang="fr-BE" altLang="fr-FR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</a:rPr>
              <a:t> </a:t>
            </a:r>
            <a:r>
              <a:rPr lang="fr-BE" altLang="fr-FR" b="1" dirty="0" err="1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</a:rPr>
              <a:t>health</a:t>
            </a:r>
            <a:r>
              <a:rPr lang="fr-BE" altLang="fr-FR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</a:rPr>
              <a:t> </a:t>
            </a:r>
            <a:r>
              <a:rPr lang="fr-BE" altLang="fr-FR" b="1" dirty="0" err="1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+mn-lt"/>
              </a:rPr>
              <a:t>correlations</a:t>
            </a:r>
            <a:endParaRPr lang="fr-BE" altLang="fr-FR" b="1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+mn-lt"/>
            </a:endParaRPr>
          </a:p>
        </p:txBody>
      </p:sp>
      <p:cxnSp>
        <p:nvCxnSpPr>
          <p:cNvPr id="35" name="Connecteur droit 4">
            <a:extLst>
              <a:ext uri="{FF2B5EF4-FFF2-40B4-BE49-F238E27FC236}">
                <a16:creationId xmlns:a16="http://schemas.microsoft.com/office/drawing/2014/main" xmlns="" id="{6BCA217C-30CA-4630-AF51-04454FF15C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3050" y="1871663"/>
            <a:ext cx="202723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cteur droit 42">
            <a:extLst>
              <a:ext uri="{FF2B5EF4-FFF2-40B4-BE49-F238E27FC236}">
                <a16:creationId xmlns:a16="http://schemas.microsoft.com/office/drawing/2014/main" xmlns="" id="{2DC9BAA7-2655-493B-88B5-52A409E677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2050" y="1871663"/>
            <a:ext cx="202723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Connecteur droit 43">
            <a:extLst>
              <a:ext uri="{FF2B5EF4-FFF2-40B4-BE49-F238E27FC236}">
                <a16:creationId xmlns:a16="http://schemas.microsoft.com/office/drawing/2014/main" xmlns="" id="{A86BE504-6E5C-4B9F-AD7A-CEEA4DDF77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54550" y="1871663"/>
            <a:ext cx="21828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Connecteur droit 44">
            <a:extLst>
              <a:ext uri="{FF2B5EF4-FFF2-40B4-BE49-F238E27FC236}">
                <a16:creationId xmlns:a16="http://schemas.microsoft.com/office/drawing/2014/main" xmlns="" id="{5DA9238C-E68B-44AC-A03E-0D692CE711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69125" y="1871663"/>
            <a:ext cx="27416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BBA7BF4C-3DD6-45A0-A254-DD90FB9C6F99}"/>
              </a:ext>
            </a:extLst>
          </p:cNvPr>
          <p:cNvSpPr txBox="1"/>
          <p:nvPr/>
        </p:nvSpPr>
        <p:spPr bwMode="auto">
          <a:xfrm>
            <a:off x="4605338" y="2103438"/>
            <a:ext cx="2232025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8399" tIns="49199" rIns="98399" bIns="49199">
            <a:spAutoFit/>
          </a:bodyPr>
          <a:lstStyle/>
          <a:p>
            <a:pPr algn="ctr" eaLnBrk="1" hangingPunct="1">
              <a:defRPr/>
            </a:pPr>
            <a:r>
              <a:rPr lang="fr-CA" sz="1500" dirty="0" err="1">
                <a:solidFill>
                  <a:srgbClr val="7917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Autonomous</a:t>
            </a:r>
            <a:r>
              <a:rPr lang="fr-CA" sz="1500" dirty="0">
                <a:solidFill>
                  <a:srgbClr val="7917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 Motivation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D428A5CF-62F9-406F-8852-D24C54D3824E}"/>
              </a:ext>
            </a:extLst>
          </p:cNvPr>
          <p:cNvSpPr txBox="1"/>
          <p:nvPr/>
        </p:nvSpPr>
        <p:spPr bwMode="auto">
          <a:xfrm>
            <a:off x="4592638" y="4392613"/>
            <a:ext cx="2232025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8399" tIns="49199" rIns="98399" bIns="49199">
            <a:spAutoFit/>
          </a:bodyPr>
          <a:lstStyle/>
          <a:p>
            <a:pPr algn="ctr" eaLnBrk="1" hangingPunct="1">
              <a:defRPr/>
            </a:pPr>
            <a:r>
              <a:rPr lang="fr-CA" sz="1500" dirty="0" err="1">
                <a:solidFill>
                  <a:srgbClr val="7917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Controled</a:t>
            </a:r>
            <a:r>
              <a:rPr lang="fr-CA" sz="1500" dirty="0">
                <a:solidFill>
                  <a:srgbClr val="7917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 Motivation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EC488AAA-0D3D-4917-9190-B08874E11682}"/>
              </a:ext>
            </a:extLst>
          </p:cNvPr>
          <p:cNvSpPr txBox="1"/>
          <p:nvPr/>
        </p:nvSpPr>
        <p:spPr bwMode="auto">
          <a:xfrm>
            <a:off x="4592638" y="3584575"/>
            <a:ext cx="2232025" cy="592138"/>
          </a:xfrm>
          <a:prstGeom prst="rect">
            <a:avLst/>
          </a:prstGeom>
          <a:solidFill>
            <a:srgbClr val="79170D"/>
          </a:solidFill>
        </p:spPr>
        <p:txBody>
          <a:bodyPr lIns="98399" tIns="49199" rIns="98399" bIns="49199">
            <a:spAutoFit/>
          </a:bodyPr>
          <a:lstStyle/>
          <a:p>
            <a:pPr algn="ctr" eaLnBrk="1" hangingPunct="1">
              <a:defRPr/>
            </a:pPr>
            <a:r>
              <a:rPr lang="fr-C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MEANING</a:t>
            </a:r>
          </a:p>
          <a:p>
            <a:pPr algn="ctr" eaLnBrk="1" hangingPunct="1">
              <a:defRPr/>
            </a:pPr>
            <a:r>
              <a:rPr lang="fr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(</a:t>
            </a:r>
            <a:r>
              <a:rPr lang="fr-CA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identified</a:t>
            </a:r>
            <a:r>
              <a:rPr lang="fr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)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EFEC2E3E-F5C9-4412-80BC-A496FDAF7499}"/>
              </a:ext>
            </a:extLst>
          </p:cNvPr>
          <p:cNvSpPr txBox="1"/>
          <p:nvPr/>
        </p:nvSpPr>
        <p:spPr bwMode="auto">
          <a:xfrm>
            <a:off x="4592638" y="4824413"/>
            <a:ext cx="2232025" cy="592137"/>
          </a:xfrm>
          <a:prstGeom prst="rect">
            <a:avLst/>
          </a:prstGeom>
          <a:solidFill>
            <a:srgbClr val="79170D"/>
          </a:solidFill>
        </p:spPr>
        <p:txBody>
          <a:bodyPr lIns="98399" tIns="49199" rIns="98399" bIns="49199">
            <a:spAutoFit/>
          </a:bodyPr>
          <a:lstStyle/>
          <a:p>
            <a:pPr algn="ctr" eaLnBrk="1" hangingPunct="1">
              <a:defRPr/>
            </a:pPr>
            <a:r>
              <a:rPr lang="fr-C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PRIDE</a:t>
            </a:r>
          </a:p>
          <a:p>
            <a:pPr algn="ctr" eaLnBrk="1" hangingPunct="1">
              <a:defRPr/>
            </a:pPr>
            <a:r>
              <a:rPr lang="fr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(</a:t>
            </a:r>
            <a:r>
              <a:rPr lang="fr-CA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introjected</a:t>
            </a:r>
            <a:r>
              <a:rPr lang="fr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)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40718736-BA3B-4368-B207-B22A0A97B546}"/>
              </a:ext>
            </a:extLst>
          </p:cNvPr>
          <p:cNvSpPr txBox="1"/>
          <p:nvPr/>
        </p:nvSpPr>
        <p:spPr bwMode="auto">
          <a:xfrm>
            <a:off x="4592638" y="5889625"/>
            <a:ext cx="2232025" cy="592138"/>
          </a:xfrm>
          <a:prstGeom prst="rect">
            <a:avLst/>
          </a:prstGeom>
          <a:solidFill>
            <a:srgbClr val="79170D"/>
          </a:solidFill>
        </p:spPr>
        <p:txBody>
          <a:bodyPr lIns="98399" tIns="49199" rIns="98399" bIns="49199">
            <a:spAutoFit/>
          </a:bodyPr>
          <a:lstStyle/>
          <a:p>
            <a:pPr algn="ctr" eaLnBrk="1" hangingPunct="1">
              <a:defRPr/>
            </a:pPr>
            <a:r>
              <a:rPr lang="fr-C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INCENTIVES</a:t>
            </a:r>
          </a:p>
          <a:p>
            <a:pPr algn="ctr" eaLnBrk="1" hangingPunct="1">
              <a:defRPr/>
            </a:pPr>
            <a:r>
              <a:rPr lang="fr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(</a:t>
            </a:r>
            <a:r>
              <a:rPr lang="fr-CA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extrinsic</a:t>
            </a:r>
            <a:r>
              <a:rPr lang="fr-C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)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E1C8A1CD-F26C-4FB0-BA90-0688165C3275}"/>
              </a:ext>
            </a:extLst>
          </p:cNvPr>
          <p:cNvSpPr txBox="1"/>
          <p:nvPr/>
        </p:nvSpPr>
        <p:spPr bwMode="auto">
          <a:xfrm>
            <a:off x="4592638" y="6696075"/>
            <a:ext cx="2232025" cy="346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8399" tIns="49199" rIns="98399" bIns="49199">
            <a:spAutoFit/>
          </a:bodyPr>
          <a:lstStyle/>
          <a:p>
            <a:pPr algn="ctr" eaLnBrk="1" hangingPunct="1">
              <a:defRPr/>
            </a:pPr>
            <a:r>
              <a:rPr lang="fr-CA" dirty="0" err="1">
                <a:solidFill>
                  <a:srgbClr val="7917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Amotivation</a:t>
            </a:r>
            <a:endParaRPr lang="fr-CA" dirty="0">
              <a:solidFill>
                <a:srgbClr val="7917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endParaRPr>
          </a:p>
        </p:txBody>
      </p:sp>
      <p:cxnSp>
        <p:nvCxnSpPr>
          <p:cNvPr id="46" name="Connecteur en angle 54">
            <a:extLst>
              <a:ext uri="{FF2B5EF4-FFF2-40B4-BE49-F238E27FC236}">
                <a16:creationId xmlns:a16="http://schemas.microsoft.com/office/drawing/2014/main" xmlns="" id="{61451755-15FC-4718-B1C9-FB18CE3E7207}"/>
              </a:ext>
            </a:extLst>
          </p:cNvPr>
          <p:cNvCxnSpPr>
            <a:cxnSpLocks noChangeShapeType="1"/>
            <a:stCxn id="45" idx="3"/>
            <a:endCxn id="22" idx="2"/>
          </p:cNvCxnSpPr>
          <p:nvPr/>
        </p:nvCxnSpPr>
        <p:spPr bwMode="auto">
          <a:xfrm flipV="1">
            <a:off x="6824663" y="6462713"/>
            <a:ext cx="1501775" cy="406400"/>
          </a:xfrm>
          <a:prstGeom prst="bentConnector2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Connecteur en angle 58">
            <a:extLst>
              <a:ext uri="{FF2B5EF4-FFF2-40B4-BE49-F238E27FC236}">
                <a16:creationId xmlns:a16="http://schemas.microsoft.com/office/drawing/2014/main" xmlns="" id="{17FD9280-6B33-422C-BF42-51181DE51F3F}"/>
              </a:ext>
            </a:extLst>
          </p:cNvPr>
          <p:cNvCxnSpPr>
            <a:cxnSpLocks noChangeShapeType="1"/>
            <a:stCxn id="45" idx="1"/>
          </p:cNvCxnSpPr>
          <p:nvPr/>
        </p:nvCxnSpPr>
        <p:spPr bwMode="auto">
          <a:xfrm rot="10800000">
            <a:off x="3455988" y="6429375"/>
            <a:ext cx="1136650" cy="439738"/>
          </a:xfrm>
          <a:prstGeom prst="bentConnector2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Connecteur en angle 61">
            <a:extLst>
              <a:ext uri="{FF2B5EF4-FFF2-40B4-BE49-F238E27FC236}">
                <a16:creationId xmlns:a16="http://schemas.microsoft.com/office/drawing/2014/main" xmlns="" id="{CA6F9CBE-B4A9-4360-A95C-EE33A86587F4}"/>
              </a:ext>
            </a:extLst>
          </p:cNvPr>
          <p:cNvCxnSpPr>
            <a:cxnSpLocks noChangeShapeType="1"/>
            <a:stCxn id="45" idx="1"/>
            <a:endCxn id="25" idx="2"/>
          </p:cNvCxnSpPr>
          <p:nvPr/>
        </p:nvCxnSpPr>
        <p:spPr bwMode="auto">
          <a:xfrm rot="10800000">
            <a:off x="1287463" y="6534150"/>
            <a:ext cx="3305175" cy="334963"/>
          </a:xfrm>
          <a:prstGeom prst="bentConnector2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0" name="Groupe 33793">
            <a:extLst>
              <a:ext uri="{FF2B5EF4-FFF2-40B4-BE49-F238E27FC236}">
                <a16:creationId xmlns:a16="http://schemas.microsoft.com/office/drawing/2014/main" xmlns="" id="{59966D50-F070-4851-8FF2-6151E6A45B57}"/>
              </a:ext>
            </a:extLst>
          </p:cNvPr>
          <p:cNvGrpSpPr>
            <a:grpSpLocks/>
          </p:cNvGrpSpPr>
          <p:nvPr/>
        </p:nvGrpSpPr>
        <p:grpSpPr bwMode="auto">
          <a:xfrm>
            <a:off x="273050" y="2578100"/>
            <a:ext cx="2028825" cy="1693863"/>
            <a:chOff x="272350" y="4253084"/>
            <a:chExt cx="2028825" cy="2121523"/>
          </a:xfrm>
        </p:grpSpPr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xmlns="" id="{EA1EE923-7119-436E-BC97-16267014AD52}"/>
                </a:ext>
              </a:extLst>
            </p:cNvPr>
            <p:cNvSpPr txBox="1"/>
            <p:nvPr/>
          </p:nvSpPr>
          <p:spPr>
            <a:xfrm>
              <a:off x="272350" y="6038583"/>
              <a:ext cx="2027238" cy="336024"/>
            </a:xfrm>
            <a:prstGeom prst="rect">
              <a:avLst/>
            </a:prstGeom>
            <a:solidFill>
              <a:srgbClr val="79170D"/>
            </a:solidFill>
          </p:spPr>
          <p:txBody>
            <a:bodyPr lIns="98399" tIns="49199" rIns="98399" bIns="49199">
              <a:spAutoFit/>
            </a:bodyPr>
            <a:lstStyle/>
            <a:p>
              <a:pPr algn="ctr" eaLnBrk="1" hangingPunct="1">
                <a:defRPr/>
              </a:pPr>
              <a:r>
                <a:rPr lang="fr-CA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haroni" panose="02010803020104030203" pitchFamily="2" charset="-79"/>
                </a:rPr>
                <a:t>WORK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xmlns="" id="{3ACD1FB5-041E-447B-994F-B738E3ED85A9}"/>
                </a:ext>
              </a:extLst>
            </p:cNvPr>
            <p:cNvSpPr txBox="1"/>
            <p:nvPr/>
          </p:nvSpPr>
          <p:spPr>
            <a:xfrm>
              <a:off x="272350" y="5692617"/>
              <a:ext cx="2027238" cy="336024"/>
            </a:xfrm>
            <a:prstGeom prst="rect">
              <a:avLst/>
            </a:prstGeom>
            <a:solidFill>
              <a:srgbClr val="79170D"/>
            </a:solidFill>
          </p:spPr>
          <p:txBody>
            <a:bodyPr lIns="98399" tIns="49199" rIns="98399" bIns="49199">
              <a:spAutoFit/>
            </a:bodyPr>
            <a:lstStyle/>
            <a:p>
              <a:pPr algn="ctr" eaLnBrk="1" hangingPunct="1">
                <a:defRPr/>
              </a:pPr>
              <a:r>
                <a:rPr lang="fr-CA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haroni" panose="02010803020104030203" pitchFamily="2" charset="-79"/>
                </a:rPr>
                <a:t>RELATIONS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88928BCD-01F2-472B-AC84-538BD3D04E11}"/>
                </a:ext>
              </a:extLst>
            </p:cNvPr>
            <p:cNvSpPr txBox="1"/>
            <p:nvPr/>
          </p:nvSpPr>
          <p:spPr>
            <a:xfrm>
              <a:off x="272350" y="5332735"/>
              <a:ext cx="2027238" cy="336023"/>
            </a:xfrm>
            <a:prstGeom prst="rect">
              <a:avLst/>
            </a:prstGeom>
            <a:solidFill>
              <a:srgbClr val="79170D"/>
            </a:solidFill>
          </p:spPr>
          <p:txBody>
            <a:bodyPr lIns="98399" tIns="49199" rIns="98399" bIns="49199">
              <a:spAutoFit/>
            </a:bodyPr>
            <a:lstStyle/>
            <a:p>
              <a:pPr algn="ctr" eaLnBrk="1" hangingPunct="1">
                <a:defRPr/>
              </a:pPr>
              <a:r>
                <a:rPr lang="fr-CA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haroni" panose="02010803020104030203" pitchFamily="2" charset="-79"/>
                </a:rPr>
                <a:t>SUPERIORS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xmlns="" id="{3A4BB480-1364-4591-88FD-33DC02D16BF3}"/>
                </a:ext>
              </a:extLst>
            </p:cNvPr>
            <p:cNvSpPr txBox="1"/>
            <p:nvPr/>
          </p:nvSpPr>
          <p:spPr>
            <a:xfrm>
              <a:off x="272350" y="4972851"/>
              <a:ext cx="2027238" cy="336024"/>
            </a:xfrm>
            <a:prstGeom prst="rect">
              <a:avLst/>
            </a:prstGeom>
            <a:solidFill>
              <a:srgbClr val="79170D"/>
            </a:solidFill>
          </p:spPr>
          <p:txBody>
            <a:bodyPr lIns="98399" tIns="49199" rIns="98399" bIns="49199">
              <a:spAutoFit/>
            </a:bodyPr>
            <a:lstStyle/>
            <a:p>
              <a:pPr algn="ctr" eaLnBrk="1" hangingPunct="1">
                <a:defRPr/>
              </a:pPr>
              <a:r>
                <a:rPr lang="fr-CA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haroni" panose="02010803020104030203" pitchFamily="2" charset="-79"/>
                </a:rPr>
                <a:t>DEPARTMENT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xmlns="" id="{B099B15C-8B68-47DF-BDB7-16A08F3F5623}"/>
                </a:ext>
              </a:extLst>
            </p:cNvPr>
            <p:cNvSpPr txBox="1"/>
            <p:nvPr/>
          </p:nvSpPr>
          <p:spPr>
            <a:xfrm>
              <a:off x="273938" y="4612968"/>
              <a:ext cx="2027237" cy="336023"/>
            </a:xfrm>
            <a:prstGeom prst="rect">
              <a:avLst/>
            </a:prstGeom>
            <a:solidFill>
              <a:srgbClr val="79170D"/>
            </a:solidFill>
          </p:spPr>
          <p:txBody>
            <a:bodyPr lIns="98399" tIns="49199" rIns="98399" bIns="49199">
              <a:spAutoFit/>
            </a:bodyPr>
            <a:lstStyle/>
            <a:p>
              <a:pPr algn="ctr" eaLnBrk="1" hangingPunct="1">
                <a:defRPr/>
              </a:pPr>
              <a:r>
                <a:rPr lang="fr-CA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haroni" panose="02010803020104030203" pitchFamily="2" charset="-79"/>
                </a:rPr>
                <a:t>ORGANISATION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xmlns="" id="{DA26414B-DD95-4D24-AA02-DFF57FCE3AA9}"/>
                </a:ext>
              </a:extLst>
            </p:cNvPr>
            <p:cNvSpPr txBox="1"/>
            <p:nvPr/>
          </p:nvSpPr>
          <p:spPr>
            <a:xfrm>
              <a:off x="273938" y="4253084"/>
              <a:ext cx="2027237" cy="336024"/>
            </a:xfrm>
            <a:prstGeom prst="rect">
              <a:avLst/>
            </a:prstGeom>
            <a:solidFill>
              <a:srgbClr val="79170D"/>
            </a:solidFill>
          </p:spPr>
          <p:txBody>
            <a:bodyPr lIns="98399" tIns="49199" rIns="98399" bIns="49199">
              <a:spAutoFit/>
            </a:bodyPr>
            <a:lstStyle/>
            <a:p>
              <a:pPr algn="ctr" eaLnBrk="1" hangingPunct="1">
                <a:defRPr/>
              </a:pPr>
              <a:r>
                <a:rPr lang="fr-CA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haroni" panose="02010803020104030203" pitchFamily="2" charset="-79"/>
                </a:rPr>
                <a:t>COUNTRY</a:t>
              </a:r>
            </a:p>
          </p:txBody>
        </p:sp>
      </p:grpSp>
      <p:sp>
        <p:nvSpPr>
          <p:cNvPr id="67" name="ZoneTexte 66">
            <a:extLst>
              <a:ext uri="{FF2B5EF4-FFF2-40B4-BE49-F238E27FC236}">
                <a16:creationId xmlns:a16="http://schemas.microsoft.com/office/drawing/2014/main" xmlns="" id="{10D66561-6BE4-43F8-A799-D2AF94F3A36D}"/>
              </a:ext>
            </a:extLst>
          </p:cNvPr>
          <p:cNvSpPr txBox="1"/>
          <p:nvPr/>
        </p:nvSpPr>
        <p:spPr bwMode="auto">
          <a:xfrm>
            <a:off x="2432050" y="4814888"/>
            <a:ext cx="2022475" cy="1722437"/>
          </a:xfrm>
          <a:prstGeom prst="rect">
            <a:avLst/>
          </a:prstGeom>
          <a:solidFill>
            <a:srgbClr val="79170D"/>
          </a:solidFill>
        </p:spPr>
        <p:txBody>
          <a:bodyPr lIns="98399" tIns="49199" rIns="98399" bIns="49199">
            <a:spAutoFit/>
          </a:bodyPr>
          <a:lstStyle/>
          <a:p>
            <a:pPr eaLnBrk="1" hangingPunct="1">
              <a:defRPr/>
            </a:pPr>
            <a:endParaRPr lang="fr-CA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endParaRPr>
          </a:p>
          <a:p>
            <a:pPr eaLnBrk="1" hangingPunct="1">
              <a:defRPr/>
            </a:pPr>
            <a:r>
              <a:rPr lang="fr-C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A</a:t>
            </a:r>
            <a:r>
              <a:rPr lang="fr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FFILIATION</a:t>
            </a:r>
          </a:p>
          <a:p>
            <a:pPr eaLnBrk="1" hangingPunct="1">
              <a:defRPr/>
            </a:pPr>
            <a:r>
              <a:rPr lang="fr-C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G</a:t>
            </a:r>
            <a:r>
              <a:rPr lang="fr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ROWTH</a:t>
            </a:r>
          </a:p>
          <a:p>
            <a:pPr eaLnBrk="1" hangingPunct="1">
              <a:defRPr/>
            </a:pPr>
            <a:r>
              <a:rPr lang="fr-C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A</a:t>
            </a:r>
            <a:r>
              <a:rPr lang="fr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UTONOMY</a:t>
            </a:r>
          </a:p>
          <a:p>
            <a:pPr eaLnBrk="1" hangingPunct="1">
              <a:defRPr/>
            </a:pPr>
            <a:endParaRPr lang="fr-CA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build="p" animBg="1"/>
      <p:bldP spid="20" grpId="0" animBg="1"/>
      <p:bldP spid="21" grpId="0" build="p" animBg="1"/>
      <p:bldP spid="22" grpId="0" build="p" animBg="1"/>
      <p:bldP spid="23" grpId="0" animBg="1"/>
      <p:bldP spid="31" grpId="0"/>
      <p:bldP spid="32" grpId="0"/>
      <p:bldP spid="33" grpId="0"/>
      <p:bldP spid="34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6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>
            <a:extLst>
              <a:ext uri="{FF2B5EF4-FFF2-40B4-BE49-F238E27FC236}">
                <a16:creationId xmlns:a16="http://schemas.microsoft.com/office/drawing/2014/main" xmlns="" id="{54C088EC-6943-4644-A522-948E43361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46088"/>
          </a:xfrm>
          <a:prstGeom prst="rect">
            <a:avLst/>
          </a:prstGeom>
          <a:solidFill>
            <a:srgbClr val="0D18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91432" rIns="91432" bIns="91432">
            <a:spAutoFit/>
          </a:bodyPr>
          <a:lstStyle>
            <a:lvl1pPr defTabSz="984250"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defTabSz="984250"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defTabSz="984250"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defTabSz="984250"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defTabSz="984250"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BE" altLang="fr-FR"/>
          </a:p>
        </p:txBody>
      </p:sp>
      <p:pic>
        <p:nvPicPr>
          <p:cNvPr id="49155" name="Picture 9" descr="\\bates.data.intra\homedirs\ledoux\Frederic-Laloux-e1416602202398.jpg">
            <a:extLst>
              <a:ext uri="{FF2B5EF4-FFF2-40B4-BE49-F238E27FC236}">
                <a16:creationId xmlns:a16="http://schemas.microsoft.com/office/drawing/2014/main" xmlns="" id="{5ED2FFD4-7FEE-4894-AB56-38DC99EB2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953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Isaac Getz face">
            <a:extLst>
              <a:ext uri="{FF2B5EF4-FFF2-40B4-BE49-F238E27FC236}">
                <a16:creationId xmlns:a16="http://schemas.microsoft.com/office/drawing/2014/main" xmlns="" id="{113AE782-F1C5-4EAB-A314-FAAAA9031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4288"/>
            <a:ext cx="4968875" cy="732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39700" dir="2700000" algn="tl" rotWithShape="0">
                    <a:srgbClr val="333333">
                      <a:alpha val="64998"/>
                    </a:srgbClr>
                  </a:outerShdw>
                </a:effectLst>
              </a14:hiddenEffects>
            </a:ext>
          </a:extLst>
        </p:spPr>
      </p:pic>
      <p:pic>
        <p:nvPicPr>
          <p:cNvPr id="49157" name="Picture 3" descr="C:\Users\Laurent Ledoux\Documents\laloux book.jpg">
            <a:extLst>
              <a:ext uri="{FF2B5EF4-FFF2-40B4-BE49-F238E27FC236}">
                <a16:creationId xmlns:a16="http://schemas.microsoft.com/office/drawing/2014/main" xmlns="" id="{DCFEDC0D-35EB-4EA4-BAA5-26CCCC9B1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8553450" y="128588"/>
            <a:ext cx="1196975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4" descr="C:\Users\Laurent Ledoux\Documents\freedom inc.jpg">
            <a:extLst>
              <a:ext uri="{FF2B5EF4-FFF2-40B4-BE49-F238E27FC236}">
                <a16:creationId xmlns:a16="http://schemas.microsoft.com/office/drawing/2014/main" xmlns="" id="{0F8AB16F-1678-4D80-A2F0-BB6D3ECC9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19333" r="24667" b="7245"/>
          <a:stretch>
            <a:fillRect/>
          </a:stretch>
        </p:blipFill>
        <p:spPr bwMode="auto">
          <a:xfrm>
            <a:off x="171450" y="128588"/>
            <a:ext cx="11191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E88E8CE0-EED6-48EC-9369-85954550B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651" y="57100"/>
            <a:ext cx="2664240" cy="55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90" tIns="49195" rIns="98390" bIns="49195">
            <a:spAutoFit/>
          </a:bodyPr>
          <a:lstStyle/>
          <a:p>
            <a:pPr>
              <a:defRPr/>
            </a:pPr>
            <a:r>
              <a:rPr lang="en-US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Getz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F7BB1184-B2D9-483B-BE26-982810C5C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100" y="57100"/>
            <a:ext cx="2664240" cy="56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90" tIns="49195" rIns="98390" bIns="49195">
            <a:spAutoFit/>
          </a:bodyPr>
          <a:lstStyle/>
          <a:p>
            <a:pPr algn="r">
              <a:defRPr/>
            </a:pPr>
            <a:r>
              <a:rPr lang="en-US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Laloux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D15274E-A496-4C5E-B027-46205D98C415}"/>
              </a:ext>
            </a:extLst>
          </p:cNvPr>
          <p:cNvSpPr/>
          <p:nvPr/>
        </p:nvSpPr>
        <p:spPr>
          <a:xfrm>
            <a:off x="128330" y="5521426"/>
            <a:ext cx="4853561" cy="1438179"/>
          </a:xfrm>
          <a:prstGeom prst="rect">
            <a:avLst/>
          </a:prstGeom>
          <a:noFill/>
        </p:spPr>
        <p:txBody>
          <a:bodyPr lIns="98390" tIns="49195" rIns="98390" bIns="49195">
            <a:spAutoFit/>
          </a:bodyPr>
          <a:lstStyle/>
          <a:p>
            <a:pPr algn="ctr" eaLnBrk="1" hangingPunct="1">
              <a:defRPr/>
            </a:pPr>
            <a:r>
              <a:rPr lang="en-US" sz="4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charset="0"/>
              </a:rPr>
              <a:t>Affiliation</a:t>
            </a:r>
          </a:p>
          <a:p>
            <a:pPr algn="ctr" eaLnBrk="1" hangingPunct="1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charset="0"/>
              </a:rPr>
              <a:t>at all levels &amp; between them, trust &amp; respect for intrinsic equality &amp; wholeness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A998E88-1630-4DB0-9DFD-E5F16E2346E3}"/>
              </a:ext>
            </a:extLst>
          </p:cNvPr>
          <p:cNvSpPr/>
          <p:nvPr/>
        </p:nvSpPr>
        <p:spPr>
          <a:xfrm>
            <a:off x="-39554" y="1281270"/>
            <a:ext cx="9921874" cy="1438179"/>
          </a:xfrm>
          <a:prstGeom prst="rect">
            <a:avLst/>
          </a:prstGeom>
          <a:noFill/>
        </p:spPr>
        <p:txBody>
          <a:bodyPr lIns="98390" tIns="49195" rIns="98390" bIns="49195">
            <a:spAutoFit/>
          </a:bodyPr>
          <a:lstStyle/>
          <a:p>
            <a:pPr algn="ctr" eaLnBrk="1" hangingPunct="1">
              <a:defRPr/>
            </a:pPr>
            <a:r>
              <a:rPr lang="en-US" sz="4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Growth</a:t>
            </a:r>
          </a:p>
          <a:p>
            <a:pPr algn="ctr" eaLnBrk="1" hangingPunct="1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towards wholeness &amp;</a:t>
            </a:r>
          </a:p>
          <a:p>
            <a:pPr algn="ctr" eaLnBrk="1" hangingPunct="1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evolutionary purpose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435FD89-E201-4B2E-ADB1-42775B6AB002}"/>
              </a:ext>
            </a:extLst>
          </p:cNvPr>
          <p:cNvSpPr/>
          <p:nvPr/>
        </p:nvSpPr>
        <p:spPr>
          <a:xfrm>
            <a:off x="5889130" y="5499344"/>
            <a:ext cx="3993190" cy="1438179"/>
          </a:xfrm>
          <a:prstGeom prst="rect">
            <a:avLst/>
          </a:prstGeom>
          <a:noFill/>
        </p:spPr>
        <p:txBody>
          <a:bodyPr lIns="98390" tIns="49195" rIns="98390" bIns="49195">
            <a:spAutoFit/>
          </a:bodyPr>
          <a:lstStyle/>
          <a:p>
            <a:pPr algn="ctr" eaLnBrk="1" hangingPunct="1">
              <a:defRPr/>
            </a:pPr>
            <a:r>
              <a:rPr lang="en-US" sz="4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Self-direction</a:t>
            </a:r>
          </a:p>
          <a:p>
            <a:pPr algn="ctr" eaLnBrk="1" hangingPunct="1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within boundaries &amp; rules defined in common &amp; </a:t>
            </a:r>
            <a:r>
              <a: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charset="0"/>
              </a:rPr>
              <a:t>respected strictly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" name="Triangle isocèle 1">
            <a:extLst>
              <a:ext uri="{FF2B5EF4-FFF2-40B4-BE49-F238E27FC236}">
                <a16:creationId xmlns:a16="http://schemas.microsoft.com/office/drawing/2014/main" xmlns="" id="{DA4AD154-86DF-423C-8D78-9A4469B01D4F}"/>
              </a:ext>
            </a:extLst>
          </p:cNvPr>
          <p:cNvSpPr/>
          <p:nvPr/>
        </p:nvSpPr>
        <p:spPr>
          <a:xfrm>
            <a:off x="3152775" y="2884488"/>
            <a:ext cx="3600450" cy="2428875"/>
          </a:xfrm>
          <a:prstGeom prst="triangl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99" tIns="49199" rIns="98399" bIns="49199" anchor="ctr"/>
          <a:lstStyle/>
          <a:p>
            <a:pPr algn="ctr">
              <a:defRPr/>
            </a:pPr>
            <a:endParaRPr lang="fr-BE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BasicMaster">
  <a:themeElements>
    <a:clrScheme name="BasicMaster 1">
      <a:dk1>
        <a:srgbClr val="000F4B"/>
      </a:dk1>
      <a:lt1>
        <a:srgbClr val="FFFFFF"/>
      </a:lt1>
      <a:dk2>
        <a:srgbClr val="000F4B"/>
      </a:dk2>
      <a:lt2>
        <a:srgbClr val="D1E1EB"/>
      </a:lt2>
      <a:accent1>
        <a:srgbClr val="ADC9DA"/>
      </a:accent1>
      <a:accent2>
        <a:srgbClr val="6B9FB9"/>
      </a:accent2>
      <a:accent3>
        <a:srgbClr val="FFFFFF"/>
      </a:accent3>
      <a:accent4>
        <a:srgbClr val="000B3F"/>
      </a:accent4>
      <a:accent5>
        <a:srgbClr val="D3E1EA"/>
      </a:accent5>
      <a:accent6>
        <a:srgbClr val="6090A7"/>
      </a:accent6>
      <a:hlink>
        <a:srgbClr val="FFFFFF"/>
      </a:hlink>
      <a:folHlink>
        <a:srgbClr val="FE5900"/>
      </a:folHlink>
    </a:clrScheme>
    <a:fontScheme name="Basic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>
            <a:alpha val="8200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84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>
            <a:alpha val="8200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84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BasicMaster 1">
        <a:dk1>
          <a:srgbClr val="000F4B"/>
        </a:dk1>
        <a:lt1>
          <a:srgbClr val="FFFFFF"/>
        </a:lt1>
        <a:dk2>
          <a:srgbClr val="000F4B"/>
        </a:dk2>
        <a:lt2>
          <a:srgbClr val="D1E1EB"/>
        </a:lt2>
        <a:accent1>
          <a:srgbClr val="ADC9DA"/>
        </a:accent1>
        <a:accent2>
          <a:srgbClr val="6B9FB9"/>
        </a:accent2>
        <a:accent3>
          <a:srgbClr val="FFFFFF"/>
        </a:accent3>
        <a:accent4>
          <a:srgbClr val="000B3F"/>
        </a:accent4>
        <a:accent5>
          <a:srgbClr val="D3E1EA"/>
        </a:accent5>
        <a:accent6>
          <a:srgbClr val="6090A7"/>
        </a:accent6>
        <a:hlink>
          <a:srgbClr val="FFFFFF"/>
        </a:hlink>
        <a:folHlink>
          <a:srgbClr val="FE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2_Master">
  <a:themeElements>
    <a:clrScheme name="Title2_Master 1">
      <a:dk1>
        <a:srgbClr val="000F4B"/>
      </a:dk1>
      <a:lt1>
        <a:srgbClr val="FFFFFF"/>
      </a:lt1>
      <a:dk2>
        <a:srgbClr val="000F4B"/>
      </a:dk2>
      <a:lt2>
        <a:srgbClr val="D1E1EB"/>
      </a:lt2>
      <a:accent1>
        <a:srgbClr val="ADC9DA"/>
      </a:accent1>
      <a:accent2>
        <a:srgbClr val="6B9FB9"/>
      </a:accent2>
      <a:accent3>
        <a:srgbClr val="FFFFFF"/>
      </a:accent3>
      <a:accent4>
        <a:srgbClr val="000B3F"/>
      </a:accent4>
      <a:accent5>
        <a:srgbClr val="D3E1EA"/>
      </a:accent5>
      <a:accent6>
        <a:srgbClr val="6090A7"/>
      </a:accent6>
      <a:hlink>
        <a:srgbClr val="FFFFFF"/>
      </a:hlink>
      <a:folHlink>
        <a:srgbClr val="FE5900"/>
      </a:folHlink>
    </a:clrScheme>
    <a:fontScheme name="Title2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>
            <a:alpha val="8200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84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>
            <a:alpha val="8200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84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Title2_Master 1">
        <a:dk1>
          <a:srgbClr val="000F4B"/>
        </a:dk1>
        <a:lt1>
          <a:srgbClr val="FFFFFF"/>
        </a:lt1>
        <a:dk2>
          <a:srgbClr val="000F4B"/>
        </a:dk2>
        <a:lt2>
          <a:srgbClr val="D1E1EB"/>
        </a:lt2>
        <a:accent1>
          <a:srgbClr val="ADC9DA"/>
        </a:accent1>
        <a:accent2>
          <a:srgbClr val="6B9FB9"/>
        </a:accent2>
        <a:accent3>
          <a:srgbClr val="FFFFFF"/>
        </a:accent3>
        <a:accent4>
          <a:srgbClr val="000B3F"/>
        </a:accent4>
        <a:accent5>
          <a:srgbClr val="D3E1EA"/>
        </a:accent5>
        <a:accent6>
          <a:srgbClr val="6090A7"/>
        </a:accent6>
        <a:hlink>
          <a:srgbClr val="FFFFFF"/>
        </a:hlink>
        <a:folHlink>
          <a:srgbClr val="FE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">
  <a:themeElements>
    <a:clrScheme name="Blank 1">
      <a:dk1>
        <a:srgbClr val="000F4B"/>
      </a:dk1>
      <a:lt1>
        <a:srgbClr val="FFFFFF"/>
      </a:lt1>
      <a:dk2>
        <a:srgbClr val="000F4B"/>
      </a:dk2>
      <a:lt2>
        <a:srgbClr val="D1E1EB"/>
      </a:lt2>
      <a:accent1>
        <a:srgbClr val="ADC9DA"/>
      </a:accent1>
      <a:accent2>
        <a:srgbClr val="6B9FB9"/>
      </a:accent2>
      <a:accent3>
        <a:srgbClr val="FFFFFF"/>
      </a:accent3>
      <a:accent4>
        <a:srgbClr val="000B3F"/>
      </a:accent4>
      <a:accent5>
        <a:srgbClr val="D3E1EA"/>
      </a:accent5>
      <a:accent6>
        <a:srgbClr val="6090A7"/>
      </a:accent6>
      <a:hlink>
        <a:srgbClr val="FFFFFF"/>
      </a:hlink>
      <a:folHlink>
        <a:srgbClr val="FE59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>
            <a:alpha val="8200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84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>
            <a:alpha val="8200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84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Blank 1">
        <a:dk1>
          <a:srgbClr val="000F4B"/>
        </a:dk1>
        <a:lt1>
          <a:srgbClr val="FFFFFF"/>
        </a:lt1>
        <a:dk2>
          <a:srgbClr val="000F4B"/>
        </a:dk2>
        <a:lt2>
          <a:srgbClr val="D1E1EB"/>
        </a:lt2>
        <a:accent1>
          <a:srgbClr val="ADC9DA"/>
        </a:accent1>
        <a:accent2>
          <a:srgbClr val="6B9FB9"/>
        </a:accent2>
        <a:accent3>
          <a:srgbClr val="FFFFFF"/>
        </a:accent3>
        <a:accent4>
          <a:srgbClr val="000B3F"/>
        </a:accent4>
        <a:accent5>
          <a:srgbClr val="D3E1EA"/>
        </a:accent5>
        <a:accent6>
          <a:srgbClr val="6090A7"/>
        </a:accent6>
        <a:hlink>
          <a:srgbClr val="FFFFFF"/>
        </a:hlink>
        <a:folHlink>
          <a:srgbClr val="FE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asicMaster">
  <a:themeElements>
    <a:clrScheme name="1_BasicMaster 1">
      <a:dk1>
        <a:srgbClr val="000F4B"/>
      </a:dk1>
      <a:lt1>
        <a:srgbClr val="FFFFFF"/>
      </a:lt1>
      <a:dk2>
        <a:srgbClr val="000F4B"/>
      </a:dk2>
      <a:lt2>
        <a:srgbClr val="D1E1EB"/>
      </a:lt2>
      <a:accent1>
        <a:srgbClr val="ADC9DA"/>
      </a:accent1>
      <a:accent2>
        <a:srgbClr val="6B9FB9"/>
      </a:accent2>
      <a:accent3>
        <a:srgbClr val="FFFFFF"/>
      </a:accent3>
      <a:accent4>
        <a:srgbClr val="000B3F"/>
      </a:accent4>
      <a:accent5>
        <a:srgbClr val="D3E1EA"/>
      </a:accent5>
      <a:accent6>
        <a:srgbClr val="6090A7"/>
      </a:accent6>
      <a:hlink>
        <a:srgbClr val="FFFFFF"/>
      </a:hlink>
      <a:folHlink>
        <a:srgbClr val="FE5900"/>
      </a:folHlink>
    </a:clrScheme>
    <a:fontScheme name="1_Basic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>
            <a:alpha val="8200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84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>
            <a:alpha val="8200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84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1_BasicMaster 1">
        <a:dk1>
          <a:srgbClr val="000F4B"/>
        </a:dk1>
        <a:lt1>
          <a:srgbClr val="FFFFFF"/>
        </a:lt1>
        <a:dk2>
          <a:srgbClr val="000F4B"/>
        </a:dk2>
        <a:lt2>
          <a:srgbClr val="D1E1EB"/>
        </a:lt2>
        <a:accent1>
          <a:srgbClr val="ADC9DA"/>
        </a:accent1>
        <a:accent2>
          <a:srgbClr val="6B9FB9"/>
        </a:accent2>
        <a:accent3>
          <a:srgbClr val="FFFFFF"/>
        </a:accent3>
        <a:accent4>
          <a:srgbClr val="000B3F"/>
        </a:accent4>
        <a:accent5>
          <a:srgbClr val="D3E1EA"/>
        </a:accent5>
        <a:accent6>
          <a:srgbClr val="6090A7"/>
        </a:accent6>
        <a:hlink>
          <a:srgbClr val="FFFFFF"/>
        </a:hlink>
        <a:folHlink>
          <a:srgbClr val="FE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itle2_Master">
  <a:themeElements>
    <a:clrScheme name="1_Title2_Master 1">
      <a:dk1>
        <a:srgbClr val="000F4B"/>
      </a:dk1>
      <a:lt1>
        <a:srgbClr val="FFFFFF"/>
      </a:lt1>
      <a:dk2>
        <a:srgbClr val="000F4B"/>
      </a:dk2>
      <a:lt2>
        <a:srgbClr val="D1E1EB"/>
      </a:lt2>
      <a:accent1>
        <a:srgbClr val="ADC9DA"/>
      </a:accent1>
      <a:accent2>
        <a:srgbClr val="6B9FB9"/>
      </a:accent2>
      <a:accent3>
        <a:srgbClr val="FFFFFF"/>
      </a:accent3>
      <a:accent4>
        <a:srgbClr val="000B3F"/>
      </a:accent4>
      <a:accent5>
        <a:srgbClr val="D3E1EA"/>
      </a:accent5>
      <a:accent6>
        <a:srgbClr val="6090A7"/>
      </a:accent6>
      <a:hlink>
        <a:srgbClr val="FFFFFF"/>
      </a:hlink>
      <a:folHlink>
        <a:srgbClr val="FE5900"/>
      </a:folHlink>
    </a:clrScheme>
    <a:fontScheme name="1_Title2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>
            <a:alpha val="8200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84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>
            <a:alpha val="8200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84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1_Title2_Master 1">
        <a:dk1>
          <a:srgbClr val="000F4B"/>
        </a:dk1>
        <a:lt1>
          <a:srgbClr val="FFFFFF"/>
        </a:lt1>
        <a:dk2>
          <a:srgbClr val="000F4B"/>
        </a:dk2>
        <a:lt2>
          <a:srgbClr val="D1E1EB"/>
        </a:lt2>
        <a:accent1>
          <a:srgbClr val="ADC9DA"/>
        </a:accent1>
        <a:accent2>
          <a:srgbClr val="6B9FB9"/>
        </a:accent2>
        <a:accent3>
          <a:srgbClr val="FFFFFF"/>
        </a:accent3>
        <a:accent4>
          <a:srgbClr val="000B3F"/>
        </a:accent4>
        <a:accent5>
          <a:srgbClr val="D3E1EA"/>
        </a:accent5>
        <a:accent6>
          <a:srgbClr val="6090A7"/>
        </a:accent6>
        <a:hlink>
          <a:srgbClr val="FFFFFF"/>
        </a:hlink>
        <a:folHlink>
          <a:srgbClr val="FE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Corporate_PPT_presentation_Jan_2005_FR</Template>
  <TotalTime>0</TotalTime>
  <Words>243</Words>
  <Application>Microsoft Office PowerPoint</Application>
  <PresentationFormat>Personnalisé</PresentationFormat>
  <Paragraphs>128</Paragraphs>
  <Slides>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BasicMaster</vt:lpstr>
      <vt:lpstr>Custom Design</vt:lpstr>
      <vt:lpstr>Title2_Master</vt:lpstr>
      <vt:lpstr>Blank</vt:lpstr>
      <vt:lpstr>1_BasicMaster</vt:lpstr>
      <vt:lpstr>1_Title2_Master</vt:lpstr>
      <vt:lpstr>Image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Stibbe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Administrator</dc:creator>
  <cp:lastModifiedBy>Laurent Ledoux</cp:lastModifiedBy>
  <cp:revision>920</cp:revision>
  <dcterms:created xsi:type="dcterms:W3CDTF">2005-06-03T13:27:16Z</dcterms:created>
  <dcterms:modified xsi:type="dcterms:W3CDTF">2018-06-23T11:17:56Z</dcterms:modified>
</cp:coreProperties>
</file>